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sldIdLst>
    <p:sldId id="257" r:id="rId2"/>
    <p:sldId id="261" r:id="rId3"/>
    <p:sldId id="256" r:id="rId4"/>
    <p:sldId id="265" r:id="rId5"/>
    <p:sldId id="262" r:id="rId6"/>
    <p:sldId id="263" r:id="rId7"/>
    <p:sldId id="264" r:id="rId8"/>
    <p:sldId id="259" r:id="rId9"/>
    <p:sldId id="260" r:id="rId10"/>
    <p:sldId id="266" r:id="rId11"/>
    <p:sldId id="267" r:id="rId12"/>
  </p:sldIdLst>
  <p:sldSz cx="9144000" cy="6858000" type="screen4x3"/>
  <p:notesSz cx="7010400" cy="92964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75" d="100"/>
          <a:sy n="75" d="100"/>
        </p:scale>
        <p:origin x="-366" y="-9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422030" y="1371600"/>
            <a:ext cx="8229600" cy="1828800"/>
          </a:xfrm>
        </p:spPr>
        <p:txBody>
          <a:bodyPr lIns="45720" tIns="0" rIns="45720" bIns="0" anchor="b">
            <a:scene3d>
              <a:camera prst="orthographicFront"/>
              <a:lightRig rig="soft" dir="t">
                <a:rot lat="0" lon="0" rev="17220000"/>
              </a:lightRig>
            </a:scene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lang="en-US" smtClean="0"/>
              <a:t>Click to edit Master title style</a:t>
            </a:r>
            <a:endParaRPr lang="en-US"/>
          </a:p>
        </p:txBody>
      </p:sp>
      <p:sp>
        <p:nvSpPr>
          <p:cNvPr id="9" name="Subtitle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a:p>
        </p:txBody>
      </p:sp>
      <p:sp>
        <p:nvSpPr>
          <p:cNvPr id="4" name="Date Placeholder 13"/>
          <p:cNvSpPr>
            <a:spLocks noGrp="1"/>
          </p:cNvSpPr>
          <p:nvPr>
            <p:ph type="dt" sz="half" idx="10"/>
          </p:nvPr>
        </p:nvSpPr>
        <p:spPr/>
        <p:txBody>
          <a:bodyPr/>
          <a:lstStyle>
            <a:lvl1pPr>
              <a:defRPr/>
            </a:lvl1pPr>
          </a:lstStyle>
          <a:p>
            <a:pPr>
              <a:defRPr/>
            </a:pPr>
            <a:fld id="{EA0D130C-B0B2-4BEB-8BF4-6C12F07D4339}" type="datetimeFigureOut">
              <a:rPr lang="en-US"/>
              <a:pPr>
                <a:defRPr/>
              </a:pPr>
              <a:t>10/5/2010</a:t>
            </a:fld>
            <a:endParaRPr lang="en-US"/>
          </a:p>
        </p:txBody>
      </p:sp>
      <p:sp>
        <p:nvSpPr>
          <p:cNvPr id="5" name="Footer Placeholder 2"/>
          <p:cNvSpPr>
            <a:spLocks noGrp="1"/>
          </p:cNvSpPr>
          <p:nvPr>
            <p:ph type="ftr" sz="quarter" idx="11"/>
          </p:nvPr>
        </p:nvSpPr>
        <p:spPr/>
        <p:txBody>
          <a:bodyPr/>
          <a:lstStyle>
            <a:lvl1pPr>
              <a:defRPr/>
            </a:lvl1pPr>
          </a:lstStyle>
          <a:p>
            <a:pPr>
              <a:defRPr/>
            </a:pPr>
            <a:endParaRPr lang="en-US"/>
          </a:p>
        </p:txBody>
      </p:sp>
      <p:sp>
        <p:nvSpPr>
          <p:cNvPr id="6" name="Slide Number Placeholder 22"/>
          <p:cNvSpPr>
            <a:spLocks noGrp="1"/>
          </p:cNvSpPr>
          <p:nvPr>
            <p:ph type="sldNum" sz="quarter" idx="12"/>
          </p:nvPr>
        </p:nvSpPr>
        <p:spPr/>
        <p:txBody>
          <a:bodyPr/>
          <a:lstStyle>
            <a:lvl1pPr>
              <a:defRPr/>
            </a:lvl1pPr>
          </a:lstStyle>
          <a:p>
            <a:pPr>
              <a:defRPr/>
            </a:pPr>
            <a:fld id="{75E9FAB9-754F-49E1-822F-9A429F81D191}"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13"/>
          <p:cNvSpPr>
            <a:spLocks noGrp="1"/>
          </p:cNvSpPr>
          <p:nvPr>
            <p:ph type="dt" sz="half" idx="10"/>
          </p:nvPr>
        </p:nvSpPr>
        <p:spPr/>
        <p:txBody>
          <a:bodyPr/>
          <a:lstStyle>
            <a:lvl1pPr>
              <a:defRPr/>
            </a:lvl1pPr>
          </a:lstStyle>
          <a:p>
            <a:pPr>
              <a:defRPr/>
            </a:pPr>
            <a:fld id="{F0997D41-4213-415B-B39D-5035C9B78925}" type="datetimeFigureOut">
              <a:rPr lang="en-US"/>
              <a:pPr>
                <a:defRPr/>
              </a:pPr>
              <a:t>10/5/2010</a:t>
            </a:fld>
            <a:endParaRPr lang="en-US"/>
          </a:p>
        </p:txBody>
      </p:sp>
      <p:sp>
        <p:nvSpPr>
          <p:cNvPr id="5" name="Footer Placeholder 2"/>
          <p:cNvSpPr>
            <a:spLocks noGrp="1"/>
          </p:cNvSpPr>
          <p:nvPr>
            <p:ph type="ftr" sz="quarter" idx="11"/>
          </p:nvPr>
        </p:nvSpPr>
        <p:spPr/>
        <p:txBody>
          <a:bodyPr/>
          <a:lstStyle>
            <a:lvl1pPr>
              <a:defRPr/>
            </a:lvl1pPr>
          </a:lstStyle>
          <a:p>
            <a:pPr>
              <a:defRPr/>
            </a:pPr>
            <a:endParaRPr lang="en-US"/>
          </a:p>
        </p:txBody>
      </p:sp>
      <p:sp>
        <p:nvSpPr>
          <p:cNvPr id="6" name="Slide Number Placeholder 22"/>
          <p:cNvSpPr>
            <a:spLocks noGrp="1"/>
          </p:cNvSpPr>
          <p:nvPr>
            <p:ph type="sldNum" sz="quarter" idx="12"/>
          </p:nvPr>
        </p:nvSpPr>
        <p:spPr/>
        <p:txBody>
          <a:bodyPr/>
          <a:lstStyle>
            <a:lvl1pPr>
              <a:defRPr/>
            </a:lvl1pPr>
          </a:lstStyle>
          <a:p>
            <a:pPr>
              <a:defRPr/>
            </a:pPr>
            <a:fld id="{2A2723D7-FB42-4CA1-B43A-90ED8A9EA3AD}"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13"/>
          <p:cNvSpPr>
            <a:spLocks noGrp="1"/>
          </p:cNvSpPr>
          <p:nvPr>
            <p:ph type="dt" sz="half" idx="10"/>
          </p:nvPr>
        </p:nvSpPr>
        <p:spPr/>
        <p:txBody>
          <a:bodyPr/>
          <a:lstStyle>
            <a:lvl1pPr>
              <a:defRPr/>
            </a:lvl1pPr>
          </a:lstStyle>
          <a:p>
            <a:pPr>
              <a:defRPr/>
            </a:pPr>
            <a:fld id="{338655EA-FF73-4DC6-9581-E8C3B8A7CF4E}" type="datetimeFigureOut">
              <a:rPr lang="en-US"/>
              <a:pPr>
                <a:defRPr/>
              </a:pPr>
              <a:t>10/5/2010</a:t>
            </a:fld>
            <a:endParaRPr lang="en-US"/>
          </a:p>
        </p:txBody>
      </p:sp>
      <p:sp>
        <p:nvSpPr>
          <p:cNvPr id="5" name="Footer Placeholder 2"/>
          <p:cNvSpPr>
            <a:spLocks noGrp="1"/>
          </p:cNvSpPr>
          <p:nvPr>
            <p:ph type="ftr" sz="quarter" idx="11"/>
          </p:nvPr>
        </p:nvSpPr>
        <p:spPr/>
        <p:txBody>
          <a:bodyPr/>
          <a:lstStyle>
            <a:lvl1pPr>
              <a:defRPr/>
            </a:lvl1pPr>
          </a:lstStyle>
          <a:p>
            <a:pPr>
              <a:defRPr/>
            </a:pPr>
            <a:endParaRPr lang="en-US"/>
          </a:p>
        </p:txBody>
      </p:sp>
      <p:sp>
        <p:nvSpPr>
          <p:cNvPr id="6" name="Slide Number Placeholder 22"/>
          <p:cNvSpPr>
            <a:spLocks noGrp="1"/>
          </p:cNvSpPr>
          <p:nvPr>
            <p:ph type="sldNum" sz="quarter" idx="12"/>
          </p:nvPr>
        </p:nvSpPr>
        <p:spPr/>
        <p:txBody>
          <a:bodyPr/>
          <a:lstStyle>
            <a:lvl1pPr>
              <a:defRPr/>
            </a:lvl1pPr>
          </a:lstStyle>
          <a:p>
            <a:pPr>
              <a:defRPr/>
            </a:pPr>
            <a:fld id="{19EFC473-170A-4429-89F3-A01EAFC3A96F}"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13"/>
          <p:cNvSpPr>
            <a:spLocks noGrp="1"/>
          </p:cNvSpPr>
          <p:nvPr>
            <p:ph type="dt" sz="half" idx="10"/>
          </p:nvPr>
        </p:nvSpPr>
        <p:spPr/>
        <p:txBody>
          <a:bodyPr/>
          <a:lstStyle>
            <a:lvl1pPr>
              <a:defRPr/>
            </a:lvl1pPr>
          </a:lstStyle>
          <a:p>
            <a:pPr>
              <a:defRPr/>
            </a:pPr>
            <a:fld id="{C2422DA9-D104-45F7-B5B2-512E880D1810}" type="datetimeFigureOut">
              <a:rPr lang="en-US"/>
              <a:pPr>
                <a:defRPr/>
              </a:pPr>
              <a:t>10/5/2010</a:t>
            </a:fld>
            <a:endParaRPr lang="en-US"/>
          </a:p>
        </p:txBody>
      </p:sp>
      <p:sp>
        <p:nvSpPr>
          <p:cNvPr id="5" name="Footer Placeholder 2"/>
          <p:cNvSpPr>
            <a:spLocks noGrp="1"/>
          </p:cNvSpPr>
          <p:nvPr>
            <p:ph type="ftr" sz="quarter" idx="11"/>
          </p:nvPr>
        </p:nvSpPr>
        <p:spPr/>
        <p:txBody>
          <a:bodyPr/>
          <a:lstStyle>
            <a:lvl1pPr>
              <a:defRPr/>
            </a:lvl1pPr>
          </a:lstStyle>
          <a:p>
            <a:pPr>
              <a:defRPr/>
            </a:pPr>
            <a:endParaRPr lang="en-US"/>
          </a:p>
        </p:txBody>
      </p:sp>
      <p:sp>
        <p:nvSpPr>
          <p:cNvPr id="6" name="Slide Number Placeholder 22"/>
          <p:cNvSpPr>
            <a:spLocks noGrp="1"/>
          </p:cNvSpPr>
          <p:nvPr>
            <p:ph type="sldNum" sz="quarter" idx="12"/>
          </p:nvPr>
        </p:nvSpPr>
        <p:spPr/>
        <p:txBody>
          <a:bodyPr/>
          <a:lstStyle>
            <a:lvl1pPr>
              <a:defRPr/>
            </a:lvl1pPr>
          </a:lstStyle>
          <a:p>
            <a:pPr>
              <a:defRPr/>
            </a:pPr>
            <a:fld id="{BEF5ED3C-5E42-43BE-AF21-38FFC5E501F0}"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600200" y="609600"/>
            <a:ext cx="7086600" cy="1828800"/>
          </a:xfrm>
        </p:spPr>
        <p:txBody>
          <a:bodyPr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lang="en-US" smtClean="0"/>
              <a:t>Click to edit Master title style</a:t>
            </a:r>
            <a:endParaRPr lang="en-US"/>
          </a:p>
        </p:txBody>
      </p:sp>
      <p:sp>
        <p:nvSpPr>
          <p:cNvPr id="3" name="Text Placeholder 2"/>
          <p:cNvSpPr>
            <a:spLocks noGrp="1"/>
          </p:cNvSpPr>
          <p:nvPr>
            <p:ph type="body" idx="1"/>
          </p:nvPr>
        </p:nvSpPr>
        <p:spPr>
          <a:xfrm>
            <a:off x="1600200" y="2507786"/>
            <a:ext cx="7086600" cy="1509712"/>
          </a:xfrm>
        </p:spPr>
        <p:txBody>
          <a:bodyPr/>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A565DAE5-6807-4160-ACF6-519C7AC5BB77}" type="datetimeFigureOut">
              <a:rPr lang="en-US"/>
              <a:pPr>
                <a:defRPr/>
              </a:pPr>
              <a:t>10/5/2010</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92FF934F-DC5F-40F3-A27B-FBC0EFEAA361}"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13"/>
          <p:cNvSpPr>
            <a:spLocks noGrp="1"/>
          </p:cNvSpPr>
          <p:nvPr>
            <p:ph type="dt" sz="half" idx="10"/>
          </p:nvPr>
        </p:nvSpPr>
        <p:spPr/>
        <p:txBody>
          <a:bodyPr/>
          <a:lstStyle>
            <a:lvl1pPr>
              <a:defRPr/>
            </a:lvl1pPr>
          </a:lstStyle>
          <a:p>
            <a:pPr>
              <a:defRPr/>
            </a:pPr>
            <a:fld id="{F460F698-8705-4892-861F-4BFC30E3050C}" type="datetimeFigureOut">
              <a:rPr lang="en-US"/>
              <a:pPr>
                <a:defRPr/>
              </a:pPr>
              <a:t>10/5/2010</a:t>
            </a:fld>
            <a:endParaRPr lang="en-US"/>
          </a:p>
        </p:txBody>
      </p:sp>
      <p:sp>
        <p:nvSpPr>
          <p:cNvPr id="6" name="Footer Placeholder 2"/>
          <p:cNvSpPr>
            <a:spLocks noGrp="1"/>
          </p:cNvSpPr>
          <p:nvPr>
            <p:ph type="ftr" sz="quarter" idx="11"/>
          </p:nvPr>
        </p:nvSpPr>
        <p:spPr/>
        <p:txBody>
          <a:bodyPr/>
          <a:lstStyle>
            <a:lvl1pPr>
              <a:defRPr/>
            </a:lvl1pPr>
          </a:lstStyle>
          <a:p>
            <a:pPr>
              <a:defRPr/>
            </a:pPr>
            <a:endParaRPr lang="en-US"/>
          </a:p>
        </p:txBody>
      </p:sp>
      <p:sp>
        <p:nvSpPr>
          <p:cNvPr id="7" name="Slide Number Placeholder 22"/>
          <p:cNvSpPr>
            <a:spLocks noGrp="1"/>
          </p:cNvSpPr>
          <p:nvPr>
            <p:ph type="sldNum" sz="quarter" idx="12"/>
          </p:nvPr>
        </p:nvSpPr>
        <p:spPr/>
        <p:txBody>
          <a:bodyPr/>
          <a:lstStyle>
            <a:lvl1pPr>
              <a:defRPr/>
            </a:lvl1pPr>
          </a:lstStyle>
          <a:p>
            <a:pPr>
              <a:defRPr/>
            </a:pPr>
            <a:fld id="{5A76D3EA-4DF3-42E0-BD5A-DDAEB54535A8}"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4" name="Text Placeholder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5" name="Content Placeholder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13"/>
          <p:cNvSpPr>
            <a:spLocks noGrp="1"/>
          </p:cNvSpPr>
          <p:nvPr>
            <p:ph type="dt" sz="half" idx="10"/>
          </p:nvPr>
        </p:nvSpPr>
        <p:spPr/>
        <p:txBody>
          <a:bodyPr/>
          <a:lstStyle>
            <a:lvl1pPr>
              <a:defRPr/>
            </a:lvl1pPr>
          </a:lstStyle>
          <a:p>
            <a:pPr>
              <a:defRPr/>
            </a:pPr>
            <a:fld id="{86B72453-1725-4627-8E04-CF1FCBD6CE67}" type="datetimeFigureOut">
              <a:rPr lang="en-US"/>
              <a:pPr>
                <a:defRPr/>
              </a:pPr>
              <a:t>10/5/2010</a:t>
            </a:fld>
            <a:endParaRPr lang="en-US"/>
          </a:p>
        </p:txBody>
      </p:sp>
      <p:sp>
        <p:nvSpPr>
          <p:cNvPr id="8" name="Footer Placeholder 2"/>
          <p:cNvSpPr>
            <a:spLocks noGrp="1"/>
          </p:cNvSpPr>
          <p:nvPr>
            <p:ph type="ftr" sz="quarter" idx="11"/>
          </p:nvPr>
        </p:nvSpPr>
        <p:spPr/>
        <p:txBody>
          <a:bodyPr/>
          <a:lstStyle>
            <a:lvl1pPr>
              <a:defRPr/>
            </a:lvl1pPr>
          </a:lstStyle>
          <a:p>
            <a:pPr>
              <a:defRPr/>
            </a:pPr>
            <a:endParaRPr lang="en-US"/>
          </a:p>
        </p:txBody>
      </p:sp>
      <p:sp>
        <p:nvSpPr>
          <p:cNvPr id="9" name="Slide Number Placeholder 22"/>
          <p:cNvSpPr>
            <a:spLocks noGrp="1"/>
          </p:cNvSpPr>
          <p:nvPr>
            <p:ph type="sldNum" sz="quarter" idx="12"/>
          </p:nvPr>
        </p:nvSpPr>
        <p:spPr/>
        <p:txBody>
          <a:bodyPr/>
          <a:lstStyle>
            <a:lvl1pPr>
              <a:defRPr/>
            </a:lvl1pPr>
          </a:lstStyle>
          <a:p>
            <a:pPr>
              <a:defRPr/>
            </a:pPr>
            <a:fld id="{EA449947-7986-4793-82F9-A0B9DBCC2687}"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13"/>
          <p:cNvSpPr>
            <a:spLocks noGrp="1"/>
          </p:cNvSpPr>
          <p:nvPr>
            <p:ph type="dt" sz="half" idx="10"/>
          </p:nvPr>
        </p:nvSpPr>
        <p:spPr/>
        <p:txBody>
          <a:bodyPr/>
          <a:lstStyle>
            <a:lvl1pPr>
              <a:defRPr/>
            </a:lvl1pPr>
          </a:lstStyle>
          <a:p>
            <a:pPr>
              <a:defRPr/>
            </a:pPr>
            <a:fld id="{84779DCD-1F15-4D9E-8815-767121B35018}" type="datetimeFigureOut">
              <a:rPr lang="en-US"/>
              <a:pPr>
                <a:defRPr/>
              </a:pPr>
              <a:t>10/5/2010</a:t>
            </a:fld>
            <a:endParaRPr lang="en-US"/>
          </a:p>
        </p:txBody>
      </p:sp>
      <p:sp>
        <p:nvSpPr>
          <p:cNvPr id="4" name="Footer Placeholder 2"/>
          <p:cNvSpPr>
            <a:spLocks noGrp="1"/>
          </p:cNvSpPr>
          <p:nvPr>
            <p:ph type="ftr" sz="quarter" idx="11"/>
          </p:nvPr>
        </p:nvSpPr>
        <p:spPr/>
        <p:txBody>
          <a:bodyPr/>
          <a:lstStyle>
            <a:lvl1pPr>
              <a:defRPr/>
            </a:lvl1pPr>
          </a:lstStyle>
          <a:p>
            <a:pPr>
              <a:defRPr/>
            </a:pPr>
            <a:endParaRPr lang="en-US"/>
          </a:p>
        </p:txBody>
      </p:sp>
      <p:sp>
        <p:nvSpPr>
          <p:cNvPr id="5" name="Slide Number Placeholder 22"/>
          <p:cNvSpPr>
            <a:spLocks noGrp="1"/>
          </p:cNvSpPr>
          <p:nvPr>
            <p:ph type="sldNum" sz="quarter" idx="12"/>
          </p:nvPr>
        </p:nvSpPr>
        <p:spPr/>
        <p:txBody>
          <a:bodyPr/>
          <a:lstStyle>
            <a:lvl1pPr>
              <a:defRPr/>
            </a:lvl1pPr>
          </a:lstStyle>
          <a:p>
            <a:pPr>
              <a:defRPr/>
            </a:pPr>
            <a:fld id="{3F68D6F8-2C1F-4F22-8510-C9A97B7DE9C9}"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3"/>
          <p:cNvSpPr>
            <a:spLocks noGrp="1"/>
          </p:cNvSpPr>
          <p:nvPr>
            <p:ph type="dt" sz="half" idx="10"/>
          </p:nvPr>
        </p:nvSpPr>
        <p:spPr/>
        <p:txBody>
          <a:bodyPr/>
          <a:lstStyle>
            <a:lvl1pPr>
              <a:defRPr/>
            </a:lvl1pPr>
          </a:lstStyle>
          <a:p>
            <a:pPr>
              <a:defRPr/>
            </a:pPr>
            <a:fld id="{55A30315-8E46-42A3-8A4D-38C22EC14FBB}" type="datetimeFigureOut">
              <a:rPr lang="en-US"/>
              <a:pPr>
                <a:defRPr/>
              </a:pPr>
              <a:t>10/5/2010</a:t>
            </a:fld>
            <a:endParaRPr lang="en-US"/>
          </a:p>
        </p:txBody>
      </p:sp>
      <p:sp>
        <p:nvSpPr>
          <p:cNvPr id="3" name="Footer Placeholder 2"/>
          <p:cNvSpPr>
            <a:spLocks noGrp="1"/>
          </p:cNvSpPr>
          <p:nvPr>
            <p:ph type="ftr" sz="quarter" idx="11"/>
          </p:nvPr>
        </p:nvSpPr>
        <p:spPr/>
        <p:txBody>
          <a:bodyPr/>
          <a:lstStyle>
            <a:lvl1pPr>
              <a:defRPr/>
            </a:lvl1pPr>
          </a:lstStyle>
          <a:p>
            <a:pPr>
              <a:defRPr/>
            </a:pPr>
            <a:endParaRPr lang="en-US"/>
          </a:p>
        </p:txBody>
      </p:sp>
      <p:sp>
        <p:nvSpPr>
          <p:cNvPr id="4" name="Slide Number Placeholder 22"/>
          <p:cNvSpPr>
            <a:spLocks noGrp="1"/>
          </p:cNvSpPr>
          <p:nvPr>
            <p:ph type="sldNum" sz="quarter" idx="12"/>
          </p:nvPr>
        </p:nvSpPr>
        <p:spPr/>
        <p:txBody>
          <a:bodyPr/>
          <a:lstStyle>
            <a:lvl1pPr>
              <a:defRPr/>
            </a:lvl1pPr>
          </a:lstStyle>
          <a:p>
            <a:pPr>
              <a:defRPr/>
            </a:pPr>
            <a:fld id="{50066285-8052-43DB-88BD-3DEF93228204}"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sp3d prstMaterial="softEdge"/>
          </a:bodyPr>
          <a:lstStyle>
            <a:lvl1pPr algn="l">
              <a:buNone/>
              <a:defRPr sz="2200" b="0">
                <a:ln w="6350">
                  <a:noFill/>
                </a:ln>
                <a:solidFill>
                  <a:schemeClr val="accent1">
                    <a:tint val="73000"/>
                    <a:satMod val="180000"/>
                  </a:schemeClr>
                </a:solidFill>
              </a:defRPr>
            </a:lvl1pPr>
          </a:lstStyle>
          <a:p>
            <a:r>
              <a:rPr lang="en-US" smtClean="0"/>
              <a:t>Click to edit Master title style</a:t>
            </a:r>
            <a:endParaRPr lang="en-US"/>
          </a:p>
        </p:txBody>
      </p:sp>
      <p:sp>
        <p:nvSpPr>
          <p:cNvPr id="3" name="Text Placeholder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a:r>
              <a:rPr lang="en-US" smtClean="0"/>
              <a:t>Click to edit Master text styles</a:t>
            </a:r>
          </a:p>
        </p:txBody>
      </p:sp>
      <p:sp>
        <p:nvSpPr>
          <p:cNvPr id="4" name="Content Placeholder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13"/>
          <p:cNvSpPr>
            <a:spLocks noGrp="1"/>
          </p:cNvSpPr>
          <p:nvPr>
            <p:ph type="dt" sz="half" idx="10"/>
          </p:nvPr>
        </p:nvSpPr>
        <p:spPr/>
        <p:txBody>
          <a:bodyPr/>
          <a:lstStyle>
            <a:lvl1pPr>
              <a:defRPr/>
            </a:lvl1pPr>
          </a:lstStyle>
          <a:p>
            <a:pPr>
              <a:defRPr/>
            </a:pPr>
            <a:fld id="{D8804978-73D0-49D6-914C-DDF47264D70A}" type="datetimeFigureOut">
              <a:rPr lang="en-US"/>
              <a:pPr>
                <a:defRPr/>
              </a:pPr>
              <a:t>10/5/2010</a:t>
            </a:fld>
            <a:endParaRPr lang="en-US"/>
          </a:p>
        </p:txBody>
      </p:sp>
      <p:sp>
        <p:nvSpPr>
          <p:cNvPr id="6" name="Footer Placeholder 2"/>
          <p:cNvSpPr>
            <a:spLocks noGrp="1"/>
          </p:cNvSpPr>
          <p:nvPr>
            <p:ph type="ftr" sz="quarter" idx="11"/>
          </p:nvPr>
        </p:nvSpPr>
        <p:spPr/>
        <p:txBody>
          <a:bodyPr/>
          <a:lstStyle>
            <a:lvl1pPr>
              <a:defRPr/>
            </a:lvl1pPr>
          </a:lstStyle>
          <a:p>
            <a:pPr>
              <a:defRPr/>
            </a:pPr>
            <a:endParaRPr lang="en-US"/>
          </a:p>
        </p:txBody>
      </p:sp>
      <p:sp>
        <p:nvSpPr>
          <p:cNvPr id="7" name="Slide Number Placeholder 22"/>
          <p:cNvSpPr>
            <a:spLocks noGrp="1"/>
          </p:cNvSpPr>
          <p:nvPr>
            <p:ph type="sldNum" sz="quarter" idx="12"/>
          </p:nvPr>
        </p:nvSpPr>
        <p:spPr/>
        <p:txBody>
          <a:bodyPr/>
          <a:lstStyle>
            <a:lvl1pPr>
              <a:defRPr/>
            </a:lvl1pPr>
          </a:lstStyle>
          <a:p>
            <a:pPr>
              <a:defRPr/>
            </a:pPr>
            <a:fld id="{A39172C0-9D15-4304-A140-CED5EA7174AB}"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ormAutofit/>
          </a:bodyPr>
          <a:lstStyle>
            <a:lvl1pPr indent="0">
              <a:buNone/>
              <a:defRPr sz="3200"/>
            </a:lvl1pPr>
          </a:lstStyle>
          <a:p>
            <a:pPr lvl="0"/>
            <a:r>
              <a:rPr lang="en-US" noProof="0" smtClean="0"/>
              <a:t>Click icon to add picture</a:t>
            </a:r>
            <a:endParaRPr lang="en-US" noProof="0" dirty="0"/>
          </a:p>
        </p:txBody>
      </p:sp>
      <p:sp>
        <p:nvSpPr>
          <p:cNvPr id="4" name="Text Placeholder 3"/>
          <p:cNvSpPr>
            <a:spLocks noGrp="1"/>
          </p:cNvSpPr>
          <p:nvPr>
            <p:ph type="body" sz="half" idx="2"/>
          </p:nvPr>
        </p:nvSpPr>
        <p:spPr>
          <a:xfrm>
            <a:off x="1828800" y="1166787"/>
            <a:ext cx="5486400" cy="530352"/>
          </a:xfrm>
        </p:spPr>
        <p:txBody>
          <a:bodyPr lIns="45720" rIns="45720"/>
          <a:lstStyle>
            <a:lvl1pPr marL="0" indent="0" algn="ctr">
              <a:buNone/>
              <a:defRPr sz="1400"/>
            </a:lvl1pPr>
            <a:lvl2pPr>
              <a:defRPr sz="1200"/>
            </a:lvl2pPr>
            <a:lvl3pPr>
              <a:defRPr sz="1000"/>
            </a:lvl3pPr>
            <a:lvl4pPr>
              <a:defRPr sz="900"/>
            </a:lvl4pPr>
            <a:lvl5pPr>
              <a:defRPr sz="900"/>
            </a:lvl5pPr>
          </a:lstStyle>
          <a:p>
            <a:pPr lvl="0"/>
            <a:r>
              <a:rPr lang="en-US" smtClean="0"/>
              <a:t>Click to edit Master text styles</a:t>
            </a:r>
          </a:p>
        </p:txBody>
      </p:sp>
      <p:sp>
        <p:nvSpPr>
          <p:cNvPr id="5" name="Date Placeholder 13"/>
          <p:cNvSpPr>
            <a:spLocks noGrp="1"/>
          </p:cNvSpPr>
          <p:nvPr>
            <p:ph type="dt" sz="half" idx="10"/>
          </p:nvPr>
        </p:nvSpPr>
        <p:spPr/>
        <p:txBody>
          <a:bodyPr/>
          <a:lstStyle>
            <a:lvl1pPr>
              <a:defRPr/>
            </a:lvl1pPr>
          </a:lstStyle>
          <a:p>
            <a:pPr>
              <a:defRPr/>
            </a:pPr>
            <a:fld id="{92F844A1-B8AF-4AE1-B105-7BA3A14C2A90}" type="datetimeFigureOut">
              <a:rPr lang="en-US"/>
              <a:pPr>
                <a:defRPr/>
              </a:pPr>
              <a:t>10/5/2010</a:t>
            </a:fld>
            <a:endParaRPr lang="en-US"/>
          </a:p>
        </p:txBody>
      </p:sp>
      <p:sp>
        <p:nvSpPr>
          <p:cNvPr id="6" name="Footer Placeholder 2"/>
          <p:cNvSpPr>
            <a:spLocks noGrp="1"/>
          </p:cNvSpPr>
          <p:nvPr>
            <p:ph type="ftr" sz="quarter" idx="11"/>
          </p:nvPr>
        </p:nvSpPr>
        <p:spPr/>
        <p:txBody>
          <a:bodyPr/>
          <a:lstStyle>
            <a:lvl1pPr>
              <a:defRPr/>
            </a:lvl1pPr>
          </a:lstStyle>
          <a:p>
            <a:pPr>
              <a:defRPr/>
            </a:pPr>
            <a:endParaRPr lang="en-US"/>
          </a:p>
        </p:txBody>
      </p:sp>
      <p:sp>
        <p:nvSpPr>
          <p:cNvPr id="7" name="Slide Number Placeholder 22"/>
          <p:cNvSpPr>
            <a:spLocks noGrp="1"/>
          </p:cNvSpPr>
          <p:nvPr>
            <p:ph type="sldNum" sz="quarter" idx="12"/>
          </p:nvPr>
        </p:nvSpPr>
        <p:spPr/>
        <p:txBody>
          <a:bodyPr/>
          <a:lstStyle>
            <a:lvl1pPr>
              <a:defRPr/>
            </a:lvl1pPr>
          </a:lstStyle>
          <a:p>
            <a:pPr>
              <a:defRPr/>
            </a:pPr>
            <a:fld id="{B7D4D643-18BC-42B5-A125-8B6E9C1420FE}"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lang="en-US" smtClean="0"/>
              <a:t>Click to edit Master title style</a:t>
            </a:r>
            <a:endParaRPr lang="en-US"/>
          </a:p>
        </p:txBody>
      </p:sp>
      <p:sp>
        <p:nvSpPr>
          <p:cNvPr id="1027" name="Text Placeholder 12"/>
          <p:cNvSpPr>
            <a:spLocks noGrp="1"/>
          </p:cNvSpPr>
          <p:nvPr>
            <p:ph type="body" idx="1"/>
          </p:nvPr>
        </p:nvSpPr>
        <p:spPr bwMode="auto">
          <a:xfrm>
            <a:off x="457200" y="1600200"/>
            <a:ext cx="8229600" cy="47085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4" name="Date Placeholder 13"/>
          <p:cNvSpPr>
            <a:spLocks noGrp="1"/>
          </p:cNvSpPr>
          <p:nvPr>
            <p:ph type="dt" sz="half" idx="2"/>
          </p:nvPr>
        </p:nvSpPr>
        <p:spPr>
          <a:xfrm>
            <a:off x="457200" y="6416675"/>
            <a:ext cx="2133600" cy="365125"/>
          </a:xfrm>
          <a:prstGeom prst="rect">
            <a:avLst/>
          </a:prstGeom>
        </p:spPr>
        <p:txBody>
          <a:bodyPr vert="horz" anchor="b"/>
          <a:lstStyle>
            <a:lvl1pPr algn="l" eaLnBrk="1" fontAlgn="auto" latinLnBrk="0" hangingPunct="1">
              <a:spcBef>
                <a:spcPts val="0"/>
              </a:spcBef>
              <a:spcAft>
                <a:spcPts val="0"/>
              </a:spcAft>
              <a:defRPr kumimoji="0" sz="1200" smtClean="0">
                <a:solidFill>
                  <a:schemeClr val="tx1">
                    <a:shade val="50000"/>
                  </a:schemeClr>
                </a:solidFill>
                <a:latin typeface="+mn-lt"/>
              </a:defRPr>
            </a:lvl1pPr>
          </a:lstStyle>
          <a:p>
            <a:pPr>
              <a:defRPr/>
            </a:pPr>
            <a:fld id="{949749D5-5505-428C-89DD-44CFFE14940C}" type="datetimeFigureOut">
              <a:rPr lang="en-US"/>
              <a:pPr>
                <a:defRPr/>
              </a:pPr>
              <a:t>10/5/2010</a:t>
            </a:fld>
            <a:endParaRPr lang="en-US"/>
          </a:p>
        </p:txBody>
      </p:sp>
      <p:sp>
        <p:nvSpPr>
          <p:cNvPr id="3" name="Footer Placeholder 2"/>
          <p:cNvSpPr>
            <a:spLocks noGrp="1"/>
          </p:cNvSpPr>
          <p:nvPr>
            <p:ph type="ftr" sz="quarter" idx="3"/>
          </p:nvPr>
        </p:nvSpPr>
        <p:spPr>
          <a:xfrm>
            <a:off x="3124200" y="6416675"/>
            <a:ext cx="2895600" cy="365125"/>
          </a:xfrm>
          <a:prstGeom prst="rect">
            <a:avLst/>
          </a:prstGeom>
        </p:spPr>
        <p:txBody>
          <a:bodyPr vert="horz" anchor="b"/>
          <a:lstStyle>
            <a:lvl1pPr algn="ctr" eaLnBrk="1" fontAlgn="auto" latinLnBrk="0" hangingPunct="1">
              <a:spcBef>
                <a:spcPts val="0"/>
              </a:spcBef>
              <a:spcAft>
                <a:spcPts val="0"/>
              </a:spcAft>
              <a:defRPr kumimoji="0" sz="1200">
                <a:solidFill>
                  <a:schemeClr val="tx1">
                    <a:shade val="50000"/>
                  </a:schemeClr>
                </a:solidFill>
                <a:latin typeface="+mn-lt"/>
              </a:defRPr>
            </a:lvl1pPr>
          </a:lstStyle>
          <a:p>
            <a:pPr>
              <a:defRPr/>
            </a:pPr>
            <a:endParaRPr lang="en-US"/>
          </a:p>
        </p:txBody>
      </p:sp>
      <p:sp>
        <p:nvSpPr>
          <p:cNvPr id="23" name="Slide Number Placeholder 22"/>
          <p:cNvSpPr>
            <a:spLocks noGrp="1"/>
          </p:cNvSpPr>
          <p:nvPr>
            <p:ph type="sldNum" sz="quarter" idx="4"/>
          </p:nvPr>
        </p:nvSpPr>
        <p:spPr>
          <a:xfrm>
            <a:off x="7924800" y="6416675"/>
            <a:ext cx="762000" cy="365125"/>
          </a:xfrm>
          <a:prstGeom prst="rect">
            <a:avLst/>
          </a:prstGeom>
        </p:spPr>
        <p:txBody>
          <a:bodyPr vert="horz" lIns="0" rIns="0" anchor="b"/>
          <a:lstStyle>
            <a:lvl1pPr algn="r" eaLnBrk="1" fontAlgn="auto" latinLnBrk="0" hangingPunct="1">
              <a:spcBef>
                <a:spcPts val="0"/>
              </a:spcBef>
              <a:spcAft>
                <a:spcPts val="0"/>
              </a:spcAft>
              <a:defRPr kumimoji="0" sz="1200" smtClean="0">
                <a:solidFill>
                  <a:schemeClr val="tx1">
                    <a:shade val="50000"/>
                  </a:schemeClr>
                </a:solidFill>
                <a:latin typeface="+mn-lt"/>
              </a:defRPr>
            </a:lvl1pPr>
          </a:lstStyle>
          <a:p>
            <a:pPr>
              <a:defRPr/>
            </a:pPr>
            <a:fld id="{68F9A458-B4A1-43DE-86D4-65E83840262A}" type="slidenum">
              <a:rPr lang="en-US"/>
              <a:pPr>
                <a:defRPr/>
              </a:pPr>
              <a:t>‹#›</a:t>
            </a:fld>
            <a:endParaRPr lang="en-US"/>
          </a:p>
        </p:txBody>
      </p:sp>
    </p:spTree>
  </p:cSld>
  <p:clrMap bg1="dk1" tx1="lt1" bg2="dk2" tx2="lt2" accent1="accent1" accent2="accent2" accent3="accent3" accent4="accent4" accent5="accent5" accent6="accent6" hlink="hlink" folHlink="folHlink"/>
  <p:sldLayoutIdLst>
    <p:sldLayoutId id="2147483731" r:id="rId1"/>
    <p:sldLayoutId id="2147483730" r:id="rId2"/>
    <p:sldLayoutId id="2147483732" r:id="rId3"/>
    <p:sldLayoutId id="2147483729" r:id="rId4"/>
    <p:sldLayoutId id="2147483728" r:id="rId5"/>
    <p:sldLayoutId id="2147483727" r:id="rId6"/>
    <p:sldLayoutId id="2147483726" r:id="rId7"/>
    <p:sldLayoutId id="2147483725" r:id="rId8"/>
    <p:sldLayoutId id="2147483724" r:id="rId9"/>
    <p:sldLayoutId id="2147483723" r:id="rId10"/>
    <p:sldLayoutId id="2147483722" r:id="rId11"/>
  </p:sldLayoutIdLst>
  <p:txStyles>
    <p:titleStyle>
      <a:lvl1pPr algn="ctr" rtl="0" fontAlgn="base">
        <a:spcBef>
          <a:spcPct val="0"/>
        </a:spcBef>
        <a:spcAft>
          <a:spcPct val="0"/>
        </a:spcAft>
        <a:defRPr sz="4100" b="1" kern="120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a:lvl2pPr algn="ctr" rtl="0" fontAlgn="base">
        <a:spcBef>
          <a:spcPct val="0"/>
        </a:spcBef>
        <a:spcAft>
          <a:spcPct val="0"/>
        </a:spcAft>
        <a:defRPr sz="4100" b="1">
          <a:solidFill>
            <a:schemeClr val="tx1"/>
          </a:solidFill>
          <a:latin typeface="Lucida Sans" pitchFamily="34" charset="0"/>
        </a:defRPr>
      </a:lvl2pPr>
      <a:lvl3pPr algn="ctr" rtl="0" fontAlgn="base">
        <a:spcBef>
          <a:spcPct val="0"/>
        </a:spcBef>
        <a:spcAft>
          <a:spcPct val="0"/>
        </a:spcAft>
        <a:defRPr sz="4100" b="1">
          <a:solidFill>
            <a:schemeClr val="tx1"/>
          </a:solidFill>
          <a:latin typeface="Lucida Sans" pitchFamily="34" charset="0"/>
        </a:defRPr>
      </a:lvl3pPr>
      <a:lvl4pPr algn="ctr" rtl="0" fontAlgn="base">
        <a:spcBef>
          <a:spcPct val="0"/>
        </a:spcBef>
        <a:spcAft>
          <a:spcPct val="0"/>
        </a:spcAft>
        <a:defRPr sz="4100" b="1">
          <a:solidFill>
            <a:schemeClr val="tx1"/>
          </a:solidFill>
          <a:latin typeface="Lucida Sans" pitchFamily="34" charset="0"/>
        </a:defRPr>
      </a:lvl4pPr>
      <a:lvl5pPr algn="ctr" rtl="0" fontAlgn="base">
        <a:spcBef>
          <a:spcPct val="0"/>
        </a:spcBef>
        <a:spcAft>
          <a:spcPct val="0"/>
        </a:spcAft>
        <a:defRPr sz="4100" b="1">
          <a:solidFill>
            <a:schemeClr val="tx1"/>
          </a:solidFill>
          <a:latin typeface="Lucida Sans" pitchFamily="34" charset="0"/>
        </a:defRPr>
      </a:lvl5pPr>
      <a:lvl6pPr marL="457200" algn="ctr" rtl="0" fontAlgn="base">
        <a:spcBef>
          <a:spcPct val="0"/>
        </a:spcBef>
        <a:spcAft>
          <a:spcPct val="0"/>
        </a:spcAft>
        <a:defRPr sz="4100" b="1">
          <a:solidFill>
            <a:schemeClr val="tx1"/>
          </a:solidFill>
          <a:latin typeface="Lucida Sans" pitchFamily="34" charset="0"/>
        </a:defRPr>
      </a:lvl6pPr>
      <a:lvl7pPr marL="914400" algn="ctr" rtl="0" fontAlgn="base">
        <a:spcBef>
          <a:spcPct val="0"/>
        </a:spcBef>
        <a:spcAft>
          <a:spcPct val="0"/>
        </a:spcAft>
        <a:defRPr sz="4100" b="1">
          <a:solidFill>
            <a:schemeClr val="tx1"/>
          </a:solidFill>
          <a:latin typeface="Lucida Sans" pitchFamily="34" charset="0"/>
        </a:defRPr>
      </a:lvl7pPr>
      <a:lvl8pPr marL="1371600" algn="ctr" rtl="0" fontAlgn="base">
        <a:spcBef>
          <a:spcPct val="0"/>
        </a:spcBef>
        <a:spcAft>
          <a:spcPct val="0"/>
        </a:spcAft>
        <a:defRPr sz="4100" b="1">
          <a:solidFill>
            <a:schemeClr val="tx1"/>
          </a:solidFill>
          <a:latin typeface="Lucida Sans" pitchFamily="34" charset="0"/>
        </a:defRPr>
      </a:lvl8pPr>
      <a:lvl9pPr marL="1828800" algn="ctr" rtl="0" fontAlgn="base">
        <a:spcBef>
          <a:spcPct val="0"/>
        </a:spcBef>
        <a:spcAft>
          <a:spcPct val="0"/>
        </a:spcAft>
        <a:defRPr sz="4100" b="1">
          <a:solidFill>
            <a:schemeClr val="tx1"/>
          </a:solidFill>
          <a:latin typeface="Lucida Sans" pitchFamily="34" charset="0"/>
        </a:defRPr>
      </a:lvl9pPr>
    </p:titleStyle>
    <p:bodyStyle>
      <a:lvl1pPr marL="547688" indent="-411163" algn="l" rtl="0" fontAlgn="base">
        <a:spcBef>
          <a:spcPct val="20000"/>
        </a:spcBef>
        <a:spcAft>
          <a:spcPct val="0"/>
        </a:spcAft>
        <a:buClr>
          <a:srgbClr val="F9F9F9"/>
        </a:buClr>
        <a:buSzPct val="65000"/>
        <a:buFont typeface="Wingdings 2" pitchFamily="18" charset="2"/>
        <a:buChar char=""/>
        <a:defRPr sz="2800" kern="1200">
          <a:solidFill>
            <a:schemeClr val="tx1"/>
          </a:solidFill>
          <a:latin typeface="+mn-lt"/>
          <a:ea typeface="+mn-ea"/>
          <a:cs typeface="+mn-cs"/>
        </a:defRPr>
      </a:lvl1pPr>
      <a:lvl2pPr marL="868363" indent="-282575" algn="l" rtl="0" fontAlgn="base">
        <a:spcBef>
          <a:spcPct val="20000"/>
        </a:spcBef>
        <a:spcAft>
          <a:spcPct val="0"/>
        </a:spcAft>
        <a:buClr>
          <a:schemeClr val="tx1"/>
        </a:buClr>
        <a:buSzPct val="80000"/>
        <a:buFont typeface="Wingdings 2" pitchFamily="18" charset="2"/>
        <a:buChar char=""/>
        <a:defRPr sz="2400" kern="1200">
          <a:solidFill>
            <a:schemeClr val="tx1"/>
          </a:solidFill>
          <a:latin typeface="+mn-lt"/>
          <a:ea typeface="+mn-ea"/>
          <a:cs typeface="+mn-cs"/>
        </a:defRPr>
      </a:lvl2pPr>
      <a:lvl3pPr marL="1133475" indent="-228600" algn="l" rtl="0" fontAlgn="base">
        <a:spcBef>
          <a:spcPct val="20000"/>
        </a:spcBef>
        <a:spcAft>
          <a:spcPct val="0"/>
        </a:spcAft>
        <a:buClr>
          <a:schemeClr val="tx1"/>
        </a:buClr>
        <a:buSzPct val="95000"/>
        <a:buFont typeface="Wingdings" pitchFamily="2" charset="2"/>
        <a:buChar char=""/>
        <a:defRPr sz="2200" kern="1200">
          <a:solidFill>
            <a:schemeClr val="tx1"/>
          </a:solidFill>
          <a:latin typeface="+mn-lt"/>
          <a:ea typeface="+mn-ea"/>
          <a:cs typeface="+mn-cs"/>
        </a:defRPr>
      </a:lvl3pPr>
      <a:lvl4pPr marL="1352550" indent="-182563" algn="l" rtl="0" fontAlgn="base">
        <a:spcBef>
          <a:spcPct val="20000"/>
        </a:spcBef>
        <a:spcAft>
          <a:spcPct val="0"/>
        </a:spcAft>
        <a:buClr>
          <a:schemeClr val="tx1"/>
        </a:buClr>
        <a:buSzPct val="100000"/>
        <a:buFont typeface="Wingdings 3" pitchFamily="18" charset="2"/>
        <a:buChar char=""/>
        <a:defRPr sz="2000" kern="1200">
          <a:solidFill>
            <a:schemeClr val="tx1"/>
          </a:solidFill>
          <a:latin typeface="+mn-lt"/>
          <a:ea typeface="+mn-ea"/>
          <a:cs typeface="+mn-cs"/>
        </a:defRPr>
      </a:lvl4pPr>
      <a:lvl5pPr marL="1544638" indent="-182563" algn="l" rtl="0" fontAlgn="base">
        <a:spcBef>
          <a:spcPct val="20000"/>
        </a:spcBef>
        <a:spcAft>
          <a:spcPct val="0"/>
        </a:spcAft>
        <a:buClr>
          <a:schemeClr val="tx1"/>
        </a:buClr>
        <a:buFont typeface="Wingdings 2" pitchFamily="18" charset="2"/>
        <a:buChar char=""/>
        <a:defRPr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www.sos.state.tx.us/" TargetMode="External"/><Relationship Id="rId2" Type="http://schemas.openxmlformats.org/officeDocument/2006/relationships/hyperlink" Target="http://www.txdps.state.tx.us/" TargetMode="External"/><Relationship Id="rId1" Type="http://schemas.openxmlformats.org/officeDocument/2006/relationships/slideLayout" Target="../slideLayouts/slideLayout2.xml"/><Relationship Id="rId5" Type="http://schemas.openxmlformats.org/officeDocument/2006/relationships/image" Target="../media/image2.jpeg"/><Relationship Id="rId4" Type="http://schemas.openxmlformats.org/officeDocument/2006/relationships/hyperlink" Target="mailto:Pat.Johnson@txdps.state.tx.us" TargetMode="Externa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8" Type="http://schemas.openxmlformats.org/officeDocument/2006/relationships/hyperlink" Target="http://info.sos.state.tx.us/pls/pub/readtac$ext.TacPage?sl=R&amp;app=9&amp;p_dir=&amp;p_rloc=&amp;p_tloc=&amp;p_ploc=&amp;pg=1&amp;p_tac=&amp;ti=37&amp;pt=1&amp;ch=28&amp;rl=143" TargetMode="External"/><Relationship Id="rId13" Type="http://schemas.openxmlformats.org/officeDocument/2006/relationships/hyperlink" Target="http://info.sos.state.tx.us/pls/pub/readtac$ext.TacPage?sl=R&amp;app=9&amp;p_dir=&amp;p_rloc=&amp;p_tloc=&amp;p_ploc=&amp;pg=1&amp;p_tac=&amp;ti=37&amp;pt=1&amp;ch=28&amp;rl=148" TargetMode="External"/><Relationship Id="rId3" Type="http://schemas.openxmlformats.org/officeDocument/2006/relationships/hyperlink" Target="http://info.sos.state.tx.us/pls/pub/readtac$ext.ViewTAC?tac_view=3&amp;ti=37&amp;pt=1" TargetMode="External"/><Relationship Id="rId7" Type="http://schemas.openxmlformats.org/officeDocument/2006/relationships/hyperlink" Target="http://info.sos.state.tx.us/pls/pub/readtac$ext.TacPage?sl=R&amp;app=9&amp;p_dir=&amp;p_rloc=&amp;p_tloc=&amp;p_ploc=&amp;pg=1&amp;p_tac=&amp;ti=37&amp;pt=1&amp;ch=28&amp;rl=142" TargetMode="External"/><Relationship Id="rId12" Type="http://schemas.openxmlformats.org/officeDocument/2006/relationships/hyperlink" Target="http://info.sos.state.tx.us/pls/pub/readtac$ext.TacPage?sl=R&amp;app=9&amp;p_dir=&amp;p_rloc=&amp;p_tloc=&amp;p_ploc=&amp;pg=1&amp;p_tac=&amp;ti=37&amp;pt=1&amp;ch=28&amp;rl=147" TargetMode="External"/><Relationship Id="rId17" Type="http://schemas.openxmlformats.org/officeDocument/2006/relationships/image" Target="../media/image2.jpeg"/><Relationship Id="rId2" Type="http://schemas.openxmlformats.org/officeDocument/2006/relationships/hyperlink" Target="http://info.sos.state.tx.us/pls/pub/readtac$ext.ViewTAC?tac_view=2&amp;ti=37" TargetMode="External"/><Relationship Id="rId16" Type="http://schemas.openxmlformats.org/officeDocument/2006/relationships/hyperlink" Target="http://info.sos.state.tx.us/pls/pub/readtac$ext.TacPage?sl=R&amp;app=9&amp;p_dir=&amp;p_rloc=&amp;p_tloc=&amp;p_ploc=&amp;pg=1&amp;p_tac=&amp;ti=37&amp;pt=1&amp;ch=28&amp;rl=151" TargetMode="External"/><Relationship Id="rId1" Type="http://schemas.openxmlformats.org/officeDocument/2006/relationships/slideLayout" Target="../slideLayouts/slideLayout2.xml"/><Relationship Id="rId6" Type="http://schemas.openxmlformats.org/officeDocument/2006/relationships/hyperlink" Target="http://info.sos.state.tx.us/pls/pub/readtac$ext.TacPage?sl=R&amp;app=9&amp;p_dir=&amp;p_rloc=&amp;p_tloc=&amp;p_ploc=&amp;pg=1&amp;p_tac=&amp;ti=37&amp;pt=1&amp;ch=28&amp;rl=141" TargetMode="External"/><Relationship Id="rId11" Type="http://schemas.openxmlformats.org/officeDocument/2006/relationships/hyperlink" Target="http://info.sos.state.tx.us/pls/pub/readtac$ext.TacPage?sl=R&amp;app=9&amp;p_dir=&amp;p_rloc=&amp;p_tloc=&amp;p_ploc=&amp;pg=1&amp;p_tac=&amp;ti=37&amp;pt=1&amp;ch=28&amp;rl=146" TargetMode="External"/><Relationship Id="rId5" Type="http://schemas.openxmlformats.org/officeDocument/2006/relationships/hyperlink" Target="http://info.sos.state.tx.us/pls/pub/readtac$ext.ViewTAC?tac_view=5&amp;ti=37&amp;pt=1&amp;ch=28&amp;sch=I&amp;rl=Y" TargetMode="External"/><Relationship Id="rId15" Type="http://schemas.openxmlformats.org/officeDocument/2006/relationships/hyperlink" Target="http://info.sos.state.tx.us/pls/pub/readtac$ext.TacPage?sl=R&amp;app=9&amp;p_dir=&amp;p_rloc=&amp;p_tloc=&amp;p_ploc=&amp;pg=1&amp;p_tac=&amp;ti=37&amp;pt=1&amp;ch=28&amp;rl=150" TargetMode="External"/><Relationship Id="rId10" Type="http://schemas.openxmlformats.org/officeDocument/2006/relationships/hyperlink" Target="http://info.sos.state.tx.us/pls/pub/readtac$ext.TacPage?sl=R&amp;app=9&amp;p_dir=&amp;p_rloc=&amp;p_tloc=&amp;p_ploc=&amp;pg=1&amp;p_tac=&amp;ti=37&amp;pt=1&amp;ch=28&amp;rl=145" TargetMode="External"/><Relationship Id="rId4" Type="http://schemas.openxmlformats.org/officeDocument/2006/relationships/hyperlink" Target="http://info.sos.state.tx.us/pls/pub/readtac$ext.ViewTAC?tac_view=4&amp;ti=37&amp;pt=1&amp;ch=28" TargetMode="External"/><Relationship Id="rId9" Type="http://schemas.openxmlformats.org/officeDocument/2006/relationships/hyperlink" Target="http://info.sos.state.tx.us/pls/pub/readtac$ext.TacPage?sl=R&amp;app=9&amp;p_dir=&amp;p_rloc=&amp;p_tloc=&amp;p_ploc=&amp;pg=1&amp;p_tac=&amp;ti=37&amp;pt=1&amp;ch=28&amp;rl=144" TargetMode="External"/><Relationship Id="rId14" Type="http://schemas.openxmlformats.org/officeDocument/2006/relationships/hyperlink" Target="http://info.sos.state.tx.us/pls/pub/readtac$ext.TacPage?sl=R&amp;app=9&amp;p_dir=&amp;p_rloc=&amp;p_tloc=&amp;p_ploc=&amp;pg=1&amp;p_tac=&amp;ti=37&amp;pt=1&amp;ch=28&amp;rl=149"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info.sos.state.tx.us/pls/pub/readtac$ext.ViewTAC?tac_view=3&amp;ti=37&amp;pt=1" TargetMode="External"/><Relationship Id="rId2" Type="http://schemas.openxmlformats.org/officeDocument/2006/relationships/hyperlink" Target="http://info.sos.state.tx.us/pls/pub/readtac$ext.ViewTAC?tac_view=2&amp;ti=37" TargetMode="External"/><Relationship Id="rId1" Type="http://schemas.openxmlformats.org/officeDocument/2006/relationships/slideLayout" Target="../slideLayouts/slideLayout2.xml"/><Relationship Id="rId6" Type="http://schemas.openxmlformats.org/officeDocument/2006/relationships/image" Target="../media/image2.jpeg"/><Relationship Id="rId5" Type="http://schemas.openxmlformats.org/officeDocument/2006/relationships/hyperlink" Target="http://info.sos.state.tx.us/pls/pub/readtac$ext.ViewTAC?tac_view=5&amp;ti=37&amp;pt=1&amp;ch=28&amp;sch=I&amp;rl=Y" TargetMode="External"/><Relationship Id="rId4" Type="http://schemas.openxmlformats.org/officeDocument/2006/relationships/hyperlink" Target="http://info.sos.state.tx.us/pls/pub/readtac$ext.ViewTAC?tac_view=4&amp;ti=37&amp;pt=1&amp;ch=28" TargetMode="External"/></Relationships>
</file>

<file path=ppt/slides/_rels/slide7.xml.rels><?xml version="1.0" encoding="UTF-8" standalone="yes"?>
<Relationships xmlns="http://schemas.openxmlformats.org/package/2006/relationships"><Relationship Id="rId3" Type="http://schemas.openxmlformats.org/officeDocument/2006/relationships/hyperlink" Target="http://info.sos.state.tx.us/pls/pub/readtac$ext.ViewTAC?tac_view=3&amp;ti=37&amp;pt=1" TargetMode="External"/><Relationship Id="rId2" Type="http://schemas.openxmlformats.org/officeDocument/2006/relationships/hyperlink" Target="http://info.sos.state.tx.us/pls/pub/readtac$ext.ViewTAC?tac_view=2&amp;ti=37" TargetMode="External"/><Relationship Id="rId1" Type="http://schemas.openxmlformats.org/officeDocument/2006/relationships/slideLayout" Target="../slideLayouts/slideLayout2.xml"/><Relationship Id="rId6" Type="http://schemas.openxmlformats.org/officeDocument/2006/relationships/image" Target="../media/image2.jpeg"/><Relationship Id="rId5" Type="http://schemas.openxmlformats.org/officeDocument/2006/relationships/hyperlink" Target="http://info.sos.state.tx.us/pls/pub/readtac$ext.ViewTAC?tac_view=5&amp;ti=37&amp;pt=1&amp;ch=28&amp;sch=I&amp;rl=Y" TargetMode="External"/><Relationship Id="rId4" Type="http://schemas.openxmlformats.org/officeDocument/2006/relationships/hyperlink" Target="http://info.sos.state.tx.us/pls/pub/readtac$ext.ViewTAC?tac_view=4&amp;ti=37&amp;pt=1&amp;ch=28" TargetMode="Externa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81000" y="609600"/>
            <a:ext cx="8229600" cy="1066800"/>
          </a:xfrm>
        </p:spPr>
        <p:txBody>
          <a:bodyPr/>
          <a:lstStyle/>
          <a:p>
            <a:pPr fontAlgn="auto">
              <a:spcAft>
                <a:spcPts val="0"/>
              </a:spcAft>
              <a:defRPr/>
            </a:pPr>
            <a:r>
              <a:rPr lang="en-US" sz="3200" dirty="0" smtClean="0">
                <a:latin typeface="Times New Roman" pitchFamily="18" charset="0"/>
                <a:cs typeface="Times New Roman" pitchFamily="18" charset="0"/>
              </a:rPr>
              <a:t>Government</a:t>
            </a:r>
            <a:r>
              <a:rPr lang="en-US" sz="3200" dirty="0" smtClean="0"/>
              <a:t> Code</a:t>
            </a:r>
            <a:br>
              <a:rPr lang="en-US" sz="3200" dirty="0" smtClean="0"/>
            </a:br>
            <a:r>
              <a:rPr lang="en-US" sz="3200" dirty="0" smtClean="0"/>
              <a:t>Subchapter A</a:t>
            </a:r>
            <a:endParaRPr lang="en-US" sz="3200" dirty="0"/>
          </a:p>
        </p:txBody>
      </p:sp>
      <p:sp>
        <p:nvSpPr>
          <p:cNvPr id="3" name="Subtitle 2"/>
          <p:cNvSpPr>
            <a:spLocks noGrp="1"/>
          </p:cNvSpPr>
          <p:nvPr>
            <p:ph type="subTitle" idx="1"/>
          </p:nvPr>
        </p:nvSpPr>
        <p:spPr>
          <a:xfrm>
            <a:off x="609600" y="1828800"/>
            <a:ext cx="8153400" cy="4648200"/>
          </a:xfrm>
        </p:spPr>
        <p:txBody>
          <a:bodyPr>
            <a:normAutofit/>
          </a:bodyPr>
          <a:lstStyle/>
          <a:p>
            <a:pPr fontAlgn="auto">
              <a:spcAft>
                <a:spcPts val="0"/>
              </a:spcAft>
              <a:buClr>
                <a:schemeClr val="tx1">
                  <a:shade val="95000"/>
                </a:schemeClr>
              </a:buClr>
              <a:buFont typeface="Wingdings 2"/>
              <a:buNone/>
              <a:defRPr/>
            </a:pPr>
            <a:r>
              <a:rPr lang="en-US" sz="2600" dirty="0" smtClean="0">
                <a:latin typeface="Times New Roman" pitchFamily="18" charset="0"/>
                <a:cs typeface="Times New Roman" pitchFamily="18" charset="0"/>
              </a:rPr>
              <a:t>§ 411.0205.  CRIME LABORATORY ACCREDITATION                      PROCESS.</a:t>
            </a:r>
          </a:p>
          <a:p>
            <a:pPr algn="l" fontAlgn="auto">
              <a:spcAft>
                <a:spcPts val="0"/>
              </a:spcAft>
              <a:buClr>
                <a:schemeClr val="tx1">
                  <a:shade val="95000"/>
                </a:schemeClr>
              </a:buClr>
              <a:buFont typeface="Wingdings 2"/>
              <a:buNone/>
              <a:defRPr/>
            </a:pPr>
            <a:r>
              <a:rPr lang="en-US" sz="2200" dirty="0" smtClean="0">
                <a:latin typeface="Times New Roman" pitchFamily="18" charset="0"/>
                <a:cs typeface="Times New Roman" pitchFamily="18" charset="0"/>
              </a:rPr>
              <a:t>(a)  In this section, “crime laboratory,” “forensic analysis,” and “physical evidence” have the meanings assigned by Article 38.35, Code of Criminal Procedure.</a:t>
            </a:r>
          </a:p>
          <a:p>
            <a:pPr algn="l" fontAlgn="auto">
              <a:spcAft>
                <a:spcPts val="0"/>
              </a:spcAft>
              <a:buClr>
                <a:schemeClr val="tx1">
                  <a:shade val="95000"/>
                </a:schemeClr>
              </a:buClr>
              <a:buFont typeface="Wingdings 2"/>
              <a:buNone/>
              <a:defRPr/>
            </a:pPr>
            <a:r>
              <a:rPr lang="en-US" sz="2200" dirty="0" smtClean="0">
                <a:latin typeface="Times New Roman" pitchFamily="18" charset="0"/>
                <a:cs typeface="Times New Roman" pitchFamily="18" charset="0"/>
              </a:rPr>
              <a:t> (b) </a:t>
            </a:r>
            <a:r>
              <a:rPr lang="en-US" sz="2200" dirty="0" smtClean="0">
                <a:solidFill>
                  <a:srgbClr val="FFFF00"/>
                </a:solidFill>
                <a:latin typeface="Times New Roman" pitchFamily="18" charset="0"/>
                <a:cs typeface="Times New Roman" pitchFamily="18" charset="0"/>
              </a:rPr>
              <a:t>The director by rule:</a:t>
            </a:r>
          </a:p>
          <a:p>
            <a:pPr marL="1428750" lvl="2" indent="-514350" algn="l" fontAlgn="auto">
              <a:spcAft>
                <a:spcPts val="0"/>
              </a:spcAft>
              <a:buFont typeface="Wingdings"/>
              <a:buAutoNum type="arabicParenBoth"/>
              <a:defRPr/>
            </a:pPr>
            <a:r>
              <a:rPr lang="en-US" sz="2000" dirty="0" smtClean="0">
                <a:solidFill>
                  <a:srgbClr val="FFFF00"/>
                </a:solidFill>
                <a:latin typeface="Times New Roman" pitchFamily="18" charset="0"/>
                <a:cs typeface="Times New Roman" pitchFamily="18" charset="0"/>
              </a:rPr>
              <a:t>shall establish an accreditation process for crime laboratories and other entities conducting forensic analyses of physical evidence for use in criminal proceedings; and</a:t>
            </a:r>
          </a:p>
          <a:p>
            <a:pPr marL="1428750" lvl="2" indent="-514350" algn="l" fontAlgn="auto">
              <a:spcAft>
                <a:spcPts val="0"/>
              </a:spcAft>
              <a:buFont typeface="Wingdings"/>
              <a:buAutoNum type="arabicParenBoth"/>
              <a:defRPr/>
            </a:pPr>
            <a:r>
              <a:rPr lang="en-US" sz="2000" dirty="0" smtClean="0">
                <a:latin typeface="Times New Roman" pitchFamily="18" charset="0"/>
                <a:cs typeface="Times New Roman" pitchFamily="18" charset="0"/>
              </a:rPr>
              <a:t>may  modify or remove a crime laboratory exemption under this section if the director determines that the </a:t>
            </a:r>
            <a:r>
              <a:rPr lang="en-US" dirty="0" smtClean="0">
                <a:latin typeface="Times New Roman" pitchFamily="18" charset="0"/>
                <a:cs typeface="Times New Roman" pitchFamily="18" charset="0"/>
              </a:rPr>
              <a:t>underlying reason for exemption no longer applies.</a:t>
            </a:r>
          </a:p>
          <a:p>
            <a:pPr marL="514350" indent="-514350" fontAlgn="auto">
              <a:spcAft>
                <a:spcPts val="0"/>
              </a:spcAft>
              <a:buClr>
                <a:schemeClr val="tx1">
                  <a:shade val="95000"/>
                </a:schemeClr>
              </a:buClr>
              <a:buFont typeface="Wingdings 2"/>
              <a:buNone/>
              <a:defRPr/>
            </a:pPr>
            <a:endParaRPr lang="en-US" sz="2600" dirty="0"/>
          </a:p>
        </p:txBody>
      </p:sp>
      <p:pic>
        <p:nvPicPr>
          <p:cNvPr id="4" name="Picture 2" descr="H:\LESD - lab 1009.JPG"/>
          <p:cNvPicPr>
            <a:picLocks noChangeAspect="1" noChangeArrowheads="1"/>
          </p:cNvPicPr>
          <p:nvPr/>
        </p:nvPicPr>
        <p:blipFill>
          <a:blip r:embed="rId2" cstate="print"/>
          <a:srcRect/>
          <a:stretch>
            <a:fillRect/>
          </a:stretch>
        </p:blipFill>
        <p:spPr bwMode="auto">
          <a:xfrm>
            <a:off x="304800" y="152400"/>
            <a:ext cx="1409700" cy="1707239"/>
          </a:xfrm>
          <a:prstGeom prst="rect">
            <a:avLst/>
          </a:prstGeom>
          <a:noFill/>
          <a:effectLst>
            <a:softEdge rad="63500"/>
          </a:effectLst>
        </p:spPr>
      </p:pic>
      <p:pic>
        <p:nvPicPr>
          <p:cNvPr id="5" name="Picture 2" descr="H:\LESD - lab 1009.JPG"/>
          <p:cNvPicPr>
            <a:picLocks noChangeAspect="1" noChangeArrowheads="1"/>
          </p:cNvPicPr>
          <p:nvPr/>
        </p:nvPicPr>
        <p:blipFill>
          <a:blip r:embed="rId2" cstate="print"/>
          <a:srcRect/>
          <a:stretch>
            <a:fillRect/>
          </a:stretch>
        </p:blipFill>
        <p:spPr bwMode="auto">
          <a:xfrm>
            <a:off x="7467600" y="228600"/>
            <a:ext cx="1409700" cy="1707239"/>
          </a:xfrm>
          <a:prstGeom prst="rect">
            <a:avLst/>
          </a:prstGeom>
          <a:noFill/>
          <a:effectLst>
            <a:softEdge rad="63500"/>
          </a:effec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auto">
              <a:spcAft>
                <a:spcPts val="0"/>
              </a:spcAft>
              <a:defRPr/>
            </a:pPr>
            <a:r>
              <a:rPr lang="en-US" sz="2000" i="1" dirty="0" smtClean="0"/>
              <a:t/>
            </a:r>
            <a:br>
              <a:rPr lang="en-US" sz="2000" i="1" dirty="0" smtClean="0"/>
            </a:br>
            <a:r>
              <a:rPr lang="en-US" sz="2000" i="1" dirty="0" smtClean="0"/>
              <a:t>List of DPS Accredited Labs from Texas </a:t>
            </a:r>
            <a:br>
              <a:rPr lang="en-US" sz="2000" i="1" dirty="0" smtClean="0"/>
            </a:br>
            <a:r>
              <a:rPr lang="en-US" sz="1600" i="1" dirty="0" smtClean="0"/>
              <a:t>(Date Printed 9/14/2010)</a:t>
            </a:r>
            <a:endParaRPr lang="en-US" sz="1600" dirty="0"/>
          </a:p>
        </p:txBody>
      </p:sp>
      <p:pic>
        <p:nvPicPr>
          <p:cNvPr id="4" name="Picture 2" descr="H:\LESD - lab 1009.JPG"/>
          <p:cNvPicPr>
            <a:picLocks noChangeAspect="1" noChangeArrowheads="1"/>
          </p:cNvPicPr>
          <p:nvPr/>
        </p:nvPicPr>
        <p:blipFill>
          <a:blip r:embed="rId2" cstate="print"/>
          <a:srcRect/>
          <a:stretch>
            <a:fillRect/>
          </a:stretch>
        </p:blipFill>
        <p:spPr bwMode="auto">
          <a:xfrm>
            <a:off x="228600" y="152400"/>
            <a:ext cx="1409700" cy="1676399"/>
          </a:xfrm>
          <a:prstGeom prst="rect">
            <a:avLst/>
          </a:prstGeom>
          <a:noFill/>
          <a:effectLst>
            <a:softEdge rad="63500"/>
          </a:effectLst>
        </p:spPr>
      </p:pic>
      <p:pic>
        <p:nvPicPr>
          <p:cNvPr id="5" name="Picture 2" descr="H:\LESD - lab 1009.JPG"/>
          <p:cNvPicPr>
            <a:picLocks noChangeAspect="1" noChangeArrowheads="1"/>
          </p:cNvPicPr>
          <p:nvPr/>
        </p:nvPicPr>
        <p:blipFill>
          <a:blip r:embed="rId2" cstate="print"/>
          <a:srcRect/>
          <a:stretch>
            <a:fillRect/>
          </a:stretch>
        </p:blipFill>
        <p:spPr bwMode="auto">
          <a:xfrm>
            <a:off x="7543800" y="152400"/>
            <a:ext cx="1409700" cy="1707239"/>
          </a:xfrm>
          <a:prstGeom prst="rect">
            <a:avLst/>
          </a:prstGeom>
          <a:noFill/>
          <a:effectLst>
            <a:softEdge rad="63500"/>
          </a:effectLst>
        </p:spPr>
      </p:pic>
      <p:pic>
        <p:nvPicPr>
          <p:cNvPr id="1034" name="Picture 10"/>
          <p:cNvPicPr>
            <a:picLocks noGrp="1" noChangeAspect="1" noChangeArrowheads="1"/>
          </p:cNvPicPr>
          <p:nvPr>
            <p:ph idx="1"/>
          </p:nvPr>
        </p:nvPicPr>
        <p:blipFill>
          <a:blip r:embed="rId3"/>
          <a:srcRect l="9850" t="19355" r="7791" b="38710"/>
          <a:stretch>
            <a:fillRect/>
          </a:stretch>
        </p:blipFill>
        <p:spPr>
          <a:xfrm>
            <a:off x="381000" y="1981200"/>
            <a:ext cx="8458200" cy="3124200"/>
          </a:xfrm>
          <a:effectLst>
            <a:outerShdw blurRad="50800" dist="50800" dir="5400000" algn="ctr" rotWithShape="0">
              <a:schemeClr val="tx1">
                <a:lumMod val="65000"/>
              </a:schemeClr>
            </a:outerShdw>
          </a:effectLst>
        </p:spPr>
      </p:pic>
      <p:pic>
        <p:nvPicPr>
          <p:cNvPr id="22533" name="Picture 11"/>
          <p:cNvPicPr>
            <a:picLocks noChangeAspect="1" noChangeArrowheads="1"/>
          </p:cNvPicPr>
          <p:nvPr/>
        </p:nvPicPr>
        <p:blipFill>
          <a:blip r:embed="rId3"/>
          <a:srcRect l="10625" t="79376" r="16875" b="3978"/>
          <a:stretch>
            <a:fillRect/>
          </a:stretch>
        </p:blipFill>
        <p:spPr bwMode="auto">
          <a:xfrm>
            <a:off x="381000" y="5105400"/>
            <a:ext cx="8458200" cy="1295400"/>
          </a:xfrm>
          <a:prstGeom prst="rect">
            <a:avLst/>
          </a:prstGeom>
          <a:noFill/>
          <a:ln w="9525">
            <a:noFill/>
            <a:miter lim="800000"/>
            <a:headEnd/>
            <a:tailEnd/>
          </a:ln>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auto">
              <a:spcAft>
                <a:spcPts val="0"/>
              </a:spcAft>
              <a:defRPr/>
            </a:pPr>
            <a:endParaRPr lang="en-US" dirty="0"/>
          </a:p>
        </p:txBody>
      </p:sp>
      <p:sp>
        <p:nvSpPr>
          <p:cNvPr id="3" name="Content Placeholder 2"/>
          <p:cNvSpPr>
            <a:spLocks noGrp="1"/>
          </p:cNvSpPr>
          <p:nvPr>
            <p:ph idx="1"/>
          </p:nvPr>
        </p:nvSpPr>
        <p:spPr>
          <a:xfrm>
            <a:off x="457200" y="2209800"/>
            <a:ext cx="8229600" cy="3505200"/>
          </a:xfrm>
        </p:spPr>
        <p:txBody>
          <a:bodyPr>
            <a:normAutofit fontScale="55000" lnSpcReduction="20000"/>
          </a:bodyPr>
          <a:lstStyle/>
          <a:p>
            <a:pPr marL="548640" indent="-411480" fontAlgn="auto">
              <a:spcAft>
                <a:spcPts val="0"/>
              </a:spcAft>
              <a:buClr>
                <a:schemeClr val="tx1">
                  <a:shade val="95000"/>
                </a:schemeClr>
              </a:buClr>
              <a:buFont typeface="Wingdings 2"/>
              <a:buNone/>
              <a:defRPr/>
            </a:pPr>
            <a:r>
              <a:rPr lang="en-US" sz="3200" dirty="0" smtClean="0"/>
              <a:t>Department of Public Safety web site </a:t>
            </a:r>
          </a:p>
          <a:p>
            <a:pPr marL="548640" indent="-411480" fontAlgn="auto">
              <a:spcAft>
                <a:spcPts val="0"/>
              </a:spcAft>
              <a:buClr>
                <a:schemeClr val="tx1">
                  <a:shade val="95000"/>
                </a:schemeClr>
              </a:buClr>
              <a:buFont typeface="Wingdings 2"/>
              <a:buNone/>
              <a:defRPr/>
            </a:pPr>
            <a:r>
              <a:rPr lang="en-US" sz="3200" dirty="0" smtClean="0"/>
              <a:t>(for list of accredited labs):    </a:t>
            </a:r>
            <a:r>
              <a:rPr lang="en-US" sz="3200" u="sng" dirty="0" smtClean="0">
                <a:hlinkClick r:id="rId2"/>
              </a:rPr>
              <a:t>www.txdps.state.tx.us</a:t>
            </a:r>
            <a:endParaRPr lang="en-US" sz="3200" u="sng" dirty="0" smtClean="0"/>
          </a:p>
          <a:p>
            <a:pPr marL="548640" indent="-411480" fontAlgn="auto">
              <a:spcAft>
                <a:spcPts val="0"/>
              </a:spcAft>
              <a:buClr>
                <a:schemeClr val="tx1">
                  <a:shade val="95000"/>
                </a:schemeClr>
              </a:buClr>
              <a:buFont typeface="Wingdings 2"/>
              <a:buNone/>
              <a:defRPr/>
            </a:pPr>
            <a:endParaRPr lang="en-US" sz="3200" dirty="0" smtClean="0"/>
          </a:p>
          <a:p>
            <a:pPr marL="548640" indent="-411480" fontAlgn="auto">
              <a:spcAft>
                <a:spcPts val="0"/>
              </a:spcAft>
              <a:buClr>
                <a:schemeClr val="tx1">
                  <a:shade val="95000"/>
                </a:schemeClr>
              </a:buClr>
              <a:buFont typeface="Wingdings 2"/>
              <a:buNone/>
              <a:defRPr/>
            </a:pPr>
            <a:r>
              <a:rPr lang="en-US" sz="3200" dirty="0" smtClean="0"/>
              <a:t>Secretary of State web site (for Administrative Rules):   </a:t>
            </a:r>
            <a:r>
              <a:rPr lang="en-US" sz="3200" u="sng" dirty="0" smtClean="0">
                <a:hlinkClick r:id="rId3"/>
              </a:rPr>
              <a:t>www.sos.state.tx.us</a:t>
            </a:r>
            <a:endParaRPr lang="en-US" sz="3200" dirty="0" smtClean="0"/>
          </a:p>
          <a:p>
            <a:pPr marL="548640" indent="-411480" fontAlgn="auto">
              <a:spcAft>
                <a:spcPts val="0"/>
              </a:spcAft>
              <a:buClr>
                <a:schemeClr val="tx1">
                  <a:shade val="95000"/>
                </a:schemeClr>
              </a:buClr>
              <a:buFont typeface="Wingdings 2"/>
              <a:buNone/>
              <a:defRPr/>
            </a:pPr>
            <a:endParaRPr lang="en-US" sz="3200" dirty="0" smtClean="0"/>
          </a:p>
          <a:p>
            <a:pPr marL="548640" indent="-411480" fontAlgn="auto">
              <a:spcAft>
                <a:spcPts val="0"/>
              </a:spcAft>
              <a:buClr>
                <a:schemeClr val="tx1">
                  <a:shade val="95000"/>
                </a:schemeClr>
              </a:buClr>
              <a:buFont typeface="Wingdings 2"/>
              <a:buNone/>
              <a:defRPr/>
            </a:pPr>
            <a:r>
              <a:rPr lang="en-US" sz="3200" dirty="0" smtClean="0"/>
              <a:t>Pat Johnson, Deputy Assistant Director</a:t>
            </a:r>
          </a:p>
          <a:p>
            <a:pPr marL="548640" indent="-411480" fontAlgn="auto">
              <a:spcAft>
                <a:spcPts val="0"/>
              </a:spcAft>
              <a:buClr>
                <a:schemeClr val="tx1">
                  <a:shade val="95000"/>
                </a:schemeClr>
              </a:buClr>
              <a:buFont typeface="Wingdings 2"/>
              <a:buNone/>
              <a:defRPr/>
            </a:pPr>
            <a:r>
              <a:rPr lang="en-US" sz="3200" dirty="0" smtClean="0"/>
              <a:t>Texas Department of Public Safety</a:t>
            </a:r>
          </a:p>
          <a:p>
            <a:pPr marL="548640" indent="-411480" fontAlgn="auto">
              <a:spcAft>
                <a:spcPts val="0"/>
              </a:spcAft>
              <a:buClr>
                <a:schemeClr val="tx1">
                  <a:shade val="95000"/>
                </a:schemeClr>
              </a:buClr>
              <a:buFont typeface="Wingdings 2"/>
              <a:buNone/>
              <a:defRPr/>
            </a:pPr>
            <a:r>
              <a:rPr lang="en-US" sz="3200" dirty="0" smtClean="0"/>
              <a:t>Crime Laboratory Service</a:t>
            </a:r>
          </a:p>
          <a:p>
            <a:pPr marL="548640" indent="-411480" fontAlgn="auto">
              <a:spcAft>
                <a:spcPts val="0"/>
              </a:spcAft>
              <a:buClr>
                <a:schemeClr val="tx1">
                  <a:shade val="95000"/>
                </a:schemeClr>
              </a:buClr>
              <a:buFont typeface="Wingdings 2"/>
              <a:buNone/>
              <a:defRPr/>
            </a:pPr>
            <a:r>
              <a:rPr lang="en-US" sz="3200" dirty="0" smtClean="0">
                <a:hlinkClick r:id="rId4"/>
              </a:rPr>
              <a:t>Pat.Johnson@txdps.state.tx.us</a:t>
            </a:r>
            <a:endParaRPr lang="en-US" sz="3200" dirty="0" smtClean="0"/>
          </a:p>
          <a:p>
            <a:pPr marL="548640" indent="-411480" fontAlgn="auto">
              <a:spcAft>
                <a:spcPts val="0"/>
              </a:spcAft>
              <a:buClr>
                <a:schemeClr val="tx1">
                  <a:shade val="95000"/>
                </a:schemeClr>
              </a:buClr>
              <a:buFont typeface="Wingdings 2"/>
              <a:buNone/>
              <a:defRPr/>
            </a:pPr>
            <a:r>
              <a:rPr lang="en-US" sz="3200" dirty="0" smtClean="0"/>
              <a:t>(512) 424-2143</a:t>
            </a:r>
          </a:p>
          <a:p>
            <a:pPr marL="548640" indent="-411480" fontAlgn="auto">
              <a:spcAft>
                <a:spcPts val="0"/>
              </a:spcAft>
              <a:buClr>
                <a:schemeClr val="tx1">
                  <a:shade val="95000"/>
                </a:schemeClr>
              </a:buClr>
              <a:buFont typeface="Wingdings 2"/>
              <a:buNone/>
              <a:defRPr/>
            </a:pPr>
            <a:r>
              <a:rPr lang="en-US" dirty="0" smtClean="0"/>
              <a:t> </a:t>
            </a:r>
          </a:p>
          <a:p>
            <a:pPr marL="548640" indent="-411480" fontAlgn="auto">
              <a:spcAft>
                <a:spcPts val="0"/>
              </a:spcAft>
              <a:buClr>
                <a:schemeClr val="tx1">
                  <a:shade val="95000"/>
                </a:schemeClr>
              </a:buClr>
              <a:buFont typeface="Wingdings 2"/>
              <a:buChar char=""/>
              <a:defRPr/>
            </a:pPr>
            <a:endParaRPr lang="en-US" dirty="0"/>
          </a:p>
        </p:txBody>
      </p:sp>
      <p:pic>
        <p:nvPicPr>
          <p:cNvPr id="4" name="Picture 2" descr="H:\LESD - lab 1009.JPG"/>
          <p:cNvPicPr>
            <a:picLocks noChangeAspect="1" noChangeArrowheads="1"/>
          </p:cNvPicPr>
          <p:nvPr/>
        </p:nvPicPr>
        <p:blipFill>
          <a:blip r:embed="rId5" cstate="print"/>
          <a:srcRect/>
          <a:stretch>
            <a:fillRect/>
          </a:stretch>
        </p:blipFill>
        <p:spPr bwMode="auto">
          <a:xfrm>
            <a:off x="7543800" y="152400"/>
            <a:ext cx="1409700" cy="1676399"/>
          </a:xfrm>
          <a:prstGeom prst="rect">
            <a:avLst/>
          </a:prstGeom>
          <a:noFill/>
          <a:effectLst>
            <a:softEdge rad="63500"/>
          </a:effectLst>
        </p:spPr>
      </p:pic>
      <p:pic>
        <p:nvPicPr>
          <p:cNvPr id="5" name="Picture 2" descr="H:\LESD - lab 1009.JPG"/>
          <p:cNvPicPr>
            <a:picLocks noChangeAspect="1" noChangeArrowheads="1"/>
          </p:cNvPicPr>
          <p:nvPr/>
        </p:nvPicPr>
        <p:blipFill>
          <a:blip r:embed="rId5" cstate="print"/>
          <a:srcRect/>
          <a:stretch>
            <a:fillRect/>
          </a:stretch>
        </p:blipFill>
        <p:spPr bwMode="auto">
          <a:xfrm>
            <a:off x="228600" y="152400"/>
            <a:ext cx="1409700" cy="1676399"/>
          </a:xfrm>
          <a:prstGeom prst="rect">
            <a:avLst/>
          </a:prstGeom>
          <a:noFill/>
          <a:effectLst>
            <a:softEdge rad="63500"/>
          </a:effec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fontAlgn="auto">
              <a:spcAft>
                <a:spcPts val="0"/>
              </a:spcAft>
              <a:defRPr/>
            </a:pPr>
            <a:r>
              <a:rPr lang="en-US" dirty="0" smtClean="0"/>
              <a:t>Government Code</a:t>
            </a:r>
            <a:br>
              <a:rPr lang="en-US" dirty="0" smtClean="0"/>
            </a:br>
            <a:r>
              <a:rPr lang="en-US" dirty="0" smtClean="0"/>
              <a:t>Subchapter A</a:t>
            </a:r>
            <a:endParaRPr lang="en-US" dirty="0"/>
          </a:p>
        </p:txBody>
      </p:sp>
      <p:sp>
        <p:nvSpPr>
          <p:cNvPr id="3" name="Content Placeholder 2"/>
          <p:cNvSpPr>
            <a:spLocks noGrp="1"/>
          </p:cNvSpPr>
          <p:nvPr>
            <p:ph idx="1"/>
          </p:nvPr>
        </p:nvSpPr>
        <p:spPr>
          <a:xfrm>
            <a:off x="304800" y="1752600"/>
            <a:ext cx="8382000" cy="4876800"/>
          </a:xfrm>
        </p:spPr>
        <p:txBody>
          <a:bodyPr>
            <a:normAutofit lnSpcReduction="10000"/>
          </a:bodyPr>
          <a:lstStyle/>
          <a:p>
            <a:pPr marL="548640" indent="-411480" algn="ctr" fontAlgn="auto">
              <a:spcAft>
                <a:spcPts val="0"/>
              </a:spcAft>
              <a:buClr>
                <a:schemeClr val="tx1">
                  <a:shade val="95000"/>
                </a:schemeClr>
              </a:buClr>
              <a:buFont typeface="Wingdings 2"/>
              <a:buNone/>
              <a:defRPr/>
            </a:pPr>
            <a:r>
              <a:rPr lang="en-US" sz="1800" dirty="0" smtClean="0">
                <a:latin typeface="Times New Roman" pitchFamily="18" charset="0"/>
                <a:cs typeface="Times New Roman" pitchFamily="18" charset="0"/>
              </a:rPr>
              <a:t>§ 411.0205.  CRIME LABORATORY ACCREDITATION PROCESS</a:t>
            </a:r>
            <a:r>
              <a:rPr lang="en-US" sz="2400" dirty="0" smtClean="0">
                <a:latin typeface="Times New Roman" pitchFamily="18" charset="0"/>
                <a:cs typeface="Times New Roman" pitchFamily="18" charset="0"/>
              </a:rPr>
              <a:t>.</a:t>
            </a:r>
          </a:p>
          <a:p>
            <a:pPr marL="548640" indent="-411480" fontAlgn="auto">
              <a:spcAft>
                <a:spcPts val="0"/>
              </a:spcAft>
              <a:buClr>
                <a:schemeClr val="tx1">
                  <a:shade val="95000"/>
                </a:schemeClr>
              </a:buClr>
              <a:buFont typeface="Wingdings 2"/>
              <a:buChar char=""/>
              <a:defRPr/>
            </a:pPr>
            <a:endParaRPr lang="en-US" sz="1400" dirty="0" smtClean="0"/>
          </a:p>
          <a:p>
            <a:pPr marL="548640" indent="-411480" fontAlgn="auto">
              <a:spcAft>
                <a:spcPts val="0"/>
              </a:spcAft>
              <a:buClr>
                <a:schemeClr val="tx1">
                  <a:shade val="95000"/>
                </a:schemeClr>
              </a:buClr>
              <a:buFont typeface="Wingdings 2"/>
              <a:buNone/>
              <a:defRPr/>
            </a:pPr>
            <a:r>
              <a:rPr lang="en-US" sz="1400" dirty="0" smtClean="0"/>
              <a:t>  ( c) The director by rule may exempt from the accreditation process established under Subsection (b)  a crime laboratory conducting a forensic analysis or a type of analysis, examination, or test if the director determines that:</a:t>
            </a:r>
          </a:p>
          <a:p>
            <a:pPr marL="868680" lvl="1" indent="-283464" fontAlgn="auto">
              <a:spcAft>
                <a:spcPts val="0"/>
              </a:spcAft>
              <a:buFont typeface="Wingdings 2"/>
              <a:buNone/>
              <a:defRPr/>
            </a:pPr>
            <a:r>
              <a:rPr lang="en-US" sz="1400" dirty="0" smtClean="0"/>
              <a:t>     (1) Independent accreditation is unavailable or inappropriate for the laboratory or the type</a:t>
            </a:r>
          </a:p>
          <a:p>
            <a:pPr marL="868680" lvl="1" indent="-283464" fontAlgn="auto">
              <a:spcAft>
                <a:spcPts val="0"/>
              </a:spcAft>
              <a:buFont typeface="Wingdings 2"/>
              <a:buNone/>
              <a:defRPr/>
            </a:pPr>
            <a:r>
              <a:rPr lang="en-US" sz="1400" dirty="0" smtClean="0"/>
              <a:t>           of analysis, examination, or test performed by the laboratory;</a:t>
            </a:r>
          </a:p>
          <a:p>
            <a:pPr marL="868680" lvl="1" indent="-283464" fontAlgn="auto">
              <a:spcAft>
                <a:spcPts val="0"/>
              </a:spcAft>
              <a:buFont typeface="Wingdings 2"/>
              <a:buNone/>
              <a:defRPr/>
            </a:pPr>
            <a:r>
              <a:rPr lang="en-US" sz="1400" dirty="0" smtClean="0"/>
              <a:t>     (2) The type of analysis, examination, or test performed by the laboratory is admissible</a:t>
            </a:r>
          </a:p>
          <a:p>
            <a:pPr marL="868680" lvl="1" indent="-283464" fontAlgn="auto">
              <a:spcAft>
                <a:spcPts val="0"/>
              </a:spcAft>
              <a:buFont typeface="Wingdings 2"/>
              <a:buNone/>
              <a:defRPr/>
            </a:pPr>
            <a:r>
              <a:rPr lang="en-US" sz="1400" dirty="0" smtClean="0"/>
              <a:t>           under a well established rule of evidence or a statute other than Article 38.35, Code of </a:t>
            </a:r>
          </a:p>
          <a:p>
            <a:pPr marL="868680" lvl="1" indent="-283464" fontAlgn="auto">
              <a:spcAft>
                <a:spcPts val="0"/>
              </a:spcAft>
              <a:buFont typeface="Wingdings 2"/>
              <a:buNone/>
              <a:defRPr/>
            </a:pPr>
            <a:r>
              <a:rPr lang="en-US" sz="1400" dirty="0" smtClean="0"/>
              <a:t>           Criminal Procedure;</a:t>
            </a:r>
          </a:p>
          <a:p>
            <a:pPr marL="868680" lvl="1" indent="-283464" fontAlgn="auto">
              <a:spcAft>
                <a:spcPts val="0"/>
              </a:spcAft>
              <a:buFont typeface="Wingdings 2"/>
              <a:buNone/>
              <a:defRPr/>
            </a:pPr>
            <a:r>
              <a:rPr lang="en-US" sz="1400" dirty="0" smtClean="0"/>
              <a:t>     (3) The type of analysis, examination, or test performed by the laboratory is routinely </a:t>
            </a:r>
          </a:p>
          <a:p>
            <a:pPr marL="868680" lvl="1" indent="-283464" fontAlgn="auto">
              <a:spcAft>
                <a:spcPts val="0"/>
              </a:spcAft>
              <a:buFont typeface="Wingdings 2"/>
              <a:buNone/>
              <a:defRPr/>
            </a:pPr>
            <a:r>
              <a:rPr lang="en-US" sz="1400" dirty="0" smtClean="0"/>
              <a:t>           conducted outside of a crime laboratory by a person other than an employee of the  </a:t>
            </a:r>
          </a:p>
          <a:p>
            <a:pPr marL="868680" lvl="1" indent="-283464" fontAlgn="auto">
              <a:spcAft>
                <a:spcPts val="0"/>
              </a:spcAft>
              <a:buFont typeface="Wingdings 2"/>
              <a:buNone/>
              <a:defRPr/>
            </a:pPr>
            <a:r>
              <a:rPr lang="en-US" sz="1400" dirty="0" smtClean="0"/>
              <a:t>           crime laboratory; or</a:t>
            </a:r>
          </a:p>
          <a:p>
            <a:pPr marL="868680" lvl="1" indent="-283464" fontAlgn="auto">
              <a:spcAft>
                <a:spcPts val="0"/>
              </a:spcAft>
              <a:buFont typeface="Wingdings 2"/>
              <a:buNone/>
              <a:defRPr/>
            </a:pPr>
            <a:r>
              <a:rPr lang="en-US" sz="1400" dirty="0" smtClean="0"/>
              <a:t>     (4) The laboratory:</a:t>
            </a:r>
          </a:p>
          <a:p>
            <a:pPr marL="868680" lvl="1" indent="-283464" fontAlgn="auto">
              <a:spcAft>
                <a:spcPts val="0"/>
              </a:spcAft>
              <a:buFont typeface="Wingdings 2"/>
              <a:buNone/>
              <a:defRPr/>
            </a:pPr>
            <a:r>
              <a:rPr lang="en-US" sz="1400" dirty="0" smtClean="0"/>
              <a:t>          (A) is located outside this state or, if located in this state, is operated by a </a:t>
            </a:r>
          </a:p>
          <a:p>
            <a:pPr marL="868680" lvl="1" indent="-283464" fontAlgn="auto">
              <a:spcAft>
                <a:spcPts val="0"/>
              </a:spcAft>
              <a:buFont typeface="Wingdings 2"/>
              <a:buNone/>
              <a:defRPr/>
            </a:pPr>
            <a:r>
              <a:rPr lang="en-US" sz="1400" dirty="0" smtClean="0"/>
              <a:t>                 governmental entity other    than the state or a political subdivision of the state; and</a:t>
            </a:r>
          </a:p>
          <a:p>
            <a:pPr marL="548640" indent="-411480" fontAlgn="auto">
              <a:spcAft>
                <a:spcPts val="0"/>
              </a:spcAft>
              <a:buClr>
                <a:schemeClr val="tx1">
                  <a:shade val="95000"/>
                </a:schemeClr>
              </a:buClr>
              <a:buFont typeface="Wingdings 2"/>
              <a:buNone/>
              <a:defRPr/>
            </a:pPr>
            <a:r>
              <a:rPr lang="en-US" sz="1400" dirty="0" smtClean="0"/>
              <a:t>                     (B) was accredited at the time of the analysis under an accreditation process with</a:t>
            </a:r>
          </a:p>
          <a:p>
            <a:pPr marL="548640" indent="-411480" fontAlgn="auto">
              <a:spcAft>
                <a:spcPts val="0"/>
              </a:spcAft>
              <a:buClr>
                <a:schemeClr val="tx1">
                  <a:shade val="95000"/>
                </a:schemeClr>
              </a:buClr>
              <a:buFont typeface="Wingdings 2"/>
              <a:buNone/>
              <a:defRPr/>
            </a:pPr>
            <a:r>
              <a:rPr lang="en-US" sz="1400" dirty="0" smtClean="0"/>
              <a:t>                           standards that meet or exceed the relevant standards of the process established by the  </a:t>
            </a:r>
          </a:p>
          <a:p>
            <a:pPr marL="548640" indent="-411480" fontAlgn="auto">
              <a:spcAft>
                <a:spcPts val="0"/>
              </a:spcAft>
              <a:buClr>
                <a:schemeClr val="tx1">
                  <a:shade val="95000"/>
                </a:schemeClr>
              </a:buClr>
              <a:buFont typeface="Wingdings 2"/>
              <a:buNone/>
              <a:defRPr/>
            </a:pPr>
            <a:r>
              <a:rPr lang="en-US" sz="1400" dirty="0" smtClean="0"/>
              <a:t>                           director under Subsection (b).</a:t>
            </a:r>
          </a:p>
          <a:p>
            <a:pPr marL="548640" indent="-411480" fontAlgn="auto">
              <a:spcAft>
                <a:spcPts val="0"/>
              </a:spcAft>
              <a:buClr>
                <a:schemeClr val="tx1">
                  <a:shade val="95000"/>
                </a:schemeClr>
              </a:buClr>
              <a:buFont typeface="Wingdings 2"/>
              <a:buChar char=""/>
              <a:defRPr/>
            </a:pPr>
            <a:endParaRPr lang="en-US" sz="1600" dirty="0"/>
          </a:p>
        </p:txBody>
      </p:sp>
      <p:pic>
        <p:nvPicPr>
          <p:cNvPr id="4" name="Picture 2" descr="H:\LESD - lab 1009.JPG"/>
          <p:cNvPicPr>
            <a:picLocks noChangeAspect="1" noChangeArrowheads="1"/>
          </p:cNvPicPr>
          <p:nvPr/>
        </p:nvPicPr>
        <p:blipFill>
          <a:blip r:embed="rId2" cstate="print"/>
          <a:srcRect/>
          <a:stretch>
            <a:fillRect/>
          </a:stretch>
        </p:blipFill>
        <p:spPr bwMode="auto">
          <a:xfrm>
            <a:off x="304800" y="152399"/>
            <a:ext cx="1371600" cy="1676401"/>
          </a:xfrm>
          <a:prstGeom prst="rect">
            <a:avLst/>
          </a:prstGeom>
          <a:noFill/>
          <a:effectLst>
            <a:softEdge rad="63500"/>
          </a:effectLst>
        </p:spPr>
      </p:pic>
      <p:pic>
        <p:nvPicPr>
          <p:cNvPr id="5" name="Picture 2" descr="H:\LESD - lab 1009.JPG"/>
          <p:cNvPicPr>
            <a:picLocks noChangeAspect="1" noChangeArrowheads="1"/>
          </p:cNvPicPr>
          <p:nvPr/>
        </p:nvPicPr>
        <p:blipFill>
          <a:blip r:embed="rId2" cstate="print"/>
          <a:srcRect/>
          <a:stretch>
            <a:fillRect/>
          </a:stretch>
        </p:blipFill>
        <p:spPr bwMode="auto">
          <a:xfrm>
            <a:off x="7391400" y="152401"/>
            <a:ext cx="1409700" cy="1676400"/>
          </a:xfrm>
          <a:prstGeom prst="rect">
            <a:avLst/>
          </a:prstGeom>
          <a:noFill/>
          <a:effectLst>
            <a:softEdge rad="63500"/>
          </a:effectLst>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81000"/>
            <a:ext cx="7772400" cy="1066800"/>
          </a:xfrm>
        </p:spPr>
        <p:txBody>
          <a:bodyPr>
            <a:normAutofit fontScale="90000"/>
          </a:bodyPr>
          <a:lstStyle/>
          <a:p>
            <a:pPr fontAlgn="auto">
              <a:spcAft>
                <a:spcPts val="0"/>
              </a:spcAft>
              <a:defRPr/>
            </a:pPr>
            <a:r>
              <a:rPr lang="en-US" sz="2800" dirty="0" smtClean="0"/>
              <a:t/>
            </a:r>
            <a:br>
              <a:rPr lang="en-US" sz="2800" dirty="0" smtClean="0"/>
            </a:br>
            <a:r>
              <a:rPr lang="en-US" sz="2800" dirty="0" smtClean="0"/>
              <a:t>A</a:t>
            </a:r>
            <a:r>
              <a:rPr lang="en-US" sz="2800" cap="none" dirty="0" smtClean="0"/>
              <a:t>rt</a:t>
            </a:r>
            <a:r>
              <a:rPr lang="en-US" sz="2800" dirty="0" smtClean="0"/>
              <a:t>. 38.35. Forensic Analysis</a:t>
            </a:r>
            <a:br>
              <a:rPr lang="en-US" sz="2800" dirty="0" smtClean="0"/>
            </a:br>
            <a:r>
              <a:rPr lang="en-US" sz="2800" dirty="0" smtClean="0"/>
              <a:t> of Evidence; Admissibility.</a:t>
            </a:r>
            <a:endParaRPr lang="en-US" sz="2800" dirty="0"/>
          </a:p>
        </p:txBody>
      </p:sp>
      <p:sp>
        <p:nvSpPr>
          <p:cNvPr id="15362" name="Subtitle 2"/>
          <p:cNvSpPr>
            <a:spLocks noGrp="1"/>
          </p:cNvSpPr>
          <p:nvPr>
            <p:ph type="subTitle" idx="1"/>
          </p:nvPr>
        </p:nvSpPr>
        <p:spPr>
          <a:xfrm>
            <a:off x="762000" y="1981200"/>
            <a:ext cx="7696200" cy="4419600"/>
          </a:xfrm>
        </p:spPr>
        <p:txBody>
          <a:bodyPr/>
          <a:lstStyle/>
          <a:p>
            <a:pPr algn="l"/>
            <a:r>
              <a:rPr lang="en-US" sz="2400" smtClean="0">
                <a:latin typeface="Times New Roman" pitchFamily="18" charset="0"/>
                <a:cs typeface="Times New Roman" pitchFamily="18" charset="0"/>
              </a:rPr>
              <a:t> </a:t>
            </a:r>
            <a:r>
              <a:rPr lang="en-US" sz="2000" smtClean="0">
                <a:latin typeface="Times New Roman" pitchFamily="18" charset="0"/>
                <a:cs typeface="Times New Roman" pitchFamily="18" charset="0"/>
              </a:rPr>
              <a:t>(</a:t>
            </a:r>
            <a:r>
              <a:rPr lang="en-US" sz="2000" smtClean="0">
                <a:solidFill>
                  <a:srgbClr val="FFFF00"/>
                </a:solidFill>
                <a:latin typeface="Times New Roman" pitchFamily="18" charset="0"/>
                <a:cs typeface="Times New Roman" pitchFamily="18" charset="0"/>
              </a:rPr>
              <a:t>d) (1) Except as provided by Subsection (e), a forensic    analysis of physical evidence under this article and expert testimony relating to the evidence are not admissible in a criminal action if, at the time of the analysis, the crime laboratory conducting the analysis was not accredited by the director under Section 411.0205, Government Code.</a:t>
            </a:r>
          </a:p>
          <a:p>
            <a:pPr algn="l"/>
            <a:r>
              <a:rPr lang="en-US" sz="2000" smtClean="0">
                <a:latin typeface="Times New Roman" pitchFamily="18" charset="0"/>
                <a:cs typeface="Times New Roman" pitchFamily="18" charset="0"/>
              </a:rPr>
              <a:t>(e)  A forensic analysis of physical evidence under this article and expert testimony relating to the evidence are not inadmissible in a criminal action based solely on the accreditation status of the crime laboratory conducting the analysis if the laboratory:</a:t>
            </a:r>
          </a:p>
          <a:p>
            <a:pPr algn="l"/>
            <a:r>
              <a:rPr lang="en-US" sz="2000" smtClean="0">
                <a:latin typeface="Times New Roman" pitchFamily="18" charset="0"/>
                <a:cs typeface="Times New Roman" pitchFamily="18" charset="0"/>
              </a:rPr>
              <a:t>     (A) except for making proper application, was eligible for accreditation by the director at the time of the examination or test; and</a:t>
            </a:r>
          </a:p>
          <a:p>
            <a:pPr algn="l"/>
            <a:r>
              <a:rPr lang="en-US" sz="2000" smtClean="0">
                <a:latin typeface="Times New Roman" pitchFamily="18" charset="0"/>
                <a:cs typeface="Times New Roman" pitchFamily="18" charset="0"/>
              </a:rPr>
              <a:t>     (B) obtains accreditation from the director before the time of testimony about the examination or test.</a:t>
            </a:r>
          </a:p>
        </p:txBody>
      </p:sp>
      <p:pic>
        <p:nvPicPr>
          <p:cNvPr id="4" name="Picture 2" descr="H:\LESD - lab 1009.JPG"/>
          <p:cNvPicPr>
            <a:picLocks noChangeAspect="1" noChangeArrowheads="1"/>
          </p:cNvPicPr>
          <p:nvPr/>
        </p:nvPicPr>
        <p:blipFill>
          <a:blip r:embed="rId2" cstate="print"/>
          <a:srcRect/>
          <a:stretch>
            <a:fillRect/>
          </a:stretch>
        </p:blipFill>
        <p:spPr bwMode="auto">
          <a:xfrm>
            <a:off x="7467600" y="228600"/>
            <a:ext cx="1409700" cy="1707239"/>
          </a:xfrm>
          <a:prstGeom prst="rect">
            <a:avLst/>
          </a:prstGeom>
          <a:noFill/>
          <a:effectLst>
            <a:softEdge rad="63500"/>
          </a:effectLst>
        </p:spPr>
      </p:pic>
      <p:pic>
        <p:nvPicPr>
          <p:cNvPr id="5" name="Picture 2" descr="H:\LESD - lab 1009.JPG"/>
          <p:cNvPicPr>
            <a:picLocks noChangeAspect="1" noChangeArrowheads="1"/>
          </p:cNvPicPr>
          <p:nvPr/>
        </p:nvPicPr>
        <p:blipFill>
          <a:blip r:embed="rId2" cstate="print"/>
          <a:srcRect/>
          <a:stretch>
            <a:fillRect/>
          </a:stretch>
        </p:blipFill>
        <p:spPr bwMode="auto">
          <a:xfrm>
            <a:off x="228600" y="228600"/>
            <a:ext cx="1409700" cy="1707239"/>
          </a:xfrm>
          <a:prstGeom prst="rect">
            <a:avLst/>
          </a:prstGeom>
          <a:noFill/>
          <a:effectLst>
            <a:softEdge rad="63500"/>
          </a:effectLst>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auto">
              <a:spcAft>
                <a:spcPts val="0"/>
              </a:spcAft>
              <a:defRPr/>
            </a:pPr>
            <a:r>
              <a:rPr lang="en-US" sz="2800" dirty="0" smtClean="0"/>
              <a:t>Art. 38.35. Forensic Analysis</a:t>
            </a:r>
            <a:br>
              <a:rPr lang="en-US" sz="2800" dirty="0" smtClean="0"/>
            </a:br>
            <a:r>
              <a:rPr lang="en-US" sz="2800" dirty="0" smtClean="0"/>
              <a:t> of Evidence; Admissibility.</a:t>
            </a:r>
            <a:endParaRPr lang="en-US" sz="2800" dirty="0"/>
          </a:p>
        </p:txBody>
      </p:sp>
      <p:sp>
        <p:nvSpPr>
          <p:cNvPr id="16386" name="Content Placeholder 2"/>
          <p:cNvSpPr>
            <a:spLocks noGrp="1"/>
          </p:cNvSpPr>
          <p:nvPr>
            <p:ph idx="1"/>
          </p:nvPr>
        </p:nvSpPr>
        <p:spPr>
          <a:xfrm>
            <a:off x="457200" y="1905000"/>
            <a:ext cx="8229600" cy="4403725"/>
          </a:xfrm>
        </p:spPr>
        <p:txBody>
          <a:bodyPr/>
          <a:lstStyle/>
          <a:p>
            <a:pPr>
              <a:buFont typeface="Wingdings 2" pitchFamily="18" charset="2"/>
              <a:buNone/>
            </a:pPr>
            <a:r>
              <a:rPr lang="en-US" sz="1400" smtClean="0"/>
              <a:t>(a</a:t>
            </a:r>
            <a:r>
              <a:rPr lang="en-US" sz="1400" smtClean="0">
                <a:solidFill>
                  <a:srgbClr val="FFFF00"/>
                </a:solidFill>
              </a:rPr>
              <a:t>) In this article:</a:t>
            </a:r>
          </a:p>
          <a:p>
            <a:pPr>
              <a:buFont typeface="Wingdings 2" pitchFamily="18" charset="2"/>
              <a:buNone/>
            </a:pPr>
            <a:r>
              <a:rPr lang="en-US" sz="1400" smtClean="0">
                <a:solidFill>
                  <a:srgbClr val="FFFF00"/>
                </a:solidFill>
              </a:rPr>
              <a:t>     (4) “Forensic analysis” means </a:t>
            </a:r>
            <a:r>
              <a:rPr lang="en-US" sz="1400" smtClean="0"/>
              <a:t>a medical, chemical, toxicologic, ballistic, or other expert examination or test performed on physical evidence, including DNA evidence, for the purpose of determining the connection of the evidence to a criminal action.  The term includes an examination or test requested by a law enforcement agency, prosecutor, criminal suspect or defendant, or court.  </a:t>
            </a:r>
            <a:r>
              <a:rPr lang="en-US" sz="1400" smtClean="0">
                <a:solidFill>
                  <a:srgbClr val="FFFF00"/>
                </a:solidFill>
              </a:rPr>
              <a:t>The term does not include</a:t>
            </a:r>
            <a:r>
              <a:rPr lang="en-US" sz="1400" smtClean="0"/>
              <a:t>:</a:t>
            </a:r>
          </a:p>
          <a:p>
            <a:pPr>
              <a:buFont typeface="Wingdings 2" pitchFamily="18" charset="2"/>
              <a:buNone/>
            </a:pPr>
            <a:r>
              <a:rPr lang="en-US" sz="1400" smtClean="0"/>
              <a:t>           (A) latent print examination;</a:t>
            </a:r>
          </a:p>
          <a:p>
            <a:pPr>
              <a:buFont typeface="Wingdings 2" pitchFamily="18" charset="2"/>
              <a:buNone/>
            </a:pPr>
            <a:r>
              <a:rPr lang="en-US" sz="1400" smtClean="0"/>
              <a:t>           (B) a test of a specimen of breath under Chapter 724, Transportation Code;</a:t>
            </a:r>
          </a:p>
          <a:p>
            <a:pPr>
              <a:buFont typeface="Wingdings 2" pitchFamily="18" charset="2"/>
              <a:buNone/>
            </a:pPr>
            <a:r>
              <a:rPr lang="en-US" sz="1400" smtClean="0"/>
              <a:t>           (C) digital evidence;</a:t>
            </a:r>
          </a:p>
          <a:p>
            <a:pPr>
              <a:buFont typeface="Wingdings 2" pitchFamily="18" charset="2"/>
              <a:buNone/>
            </a:pPr>
            <a:r>
              <a:rPr lang="en-US" sz="1400" smtClean="0"/>
              <a:t>           (D) an examination or test excluded by rule under Section 411.0205(c),   Government Code;</a:t>
            </a:r>
          </a:p>
          <a:p>
            <a:pPr>
              <a:buFont typeface="Wingdings 2" pitchFamily="18" charset="2"/>
              <a:buNone/>
            </a:pPr>
            <a:r>
              <a:rPr lang="en-US" sz="1400" smtClean="0"/>
              <a:t>           (E) a presumptive test performed for the purpose of determining compliance with a term or condition of community supervision or parole and conducted by or under contract with a community supervision and corrections department, the parole division of the Texas Department of Criminal Justice, or the Board of Pardons and Paroles; or</a:t>
            </a:r>
          </a:p>
          <a:p>
            <a:pPr>
              <a:buFont typeface="Wingdings 2" pitchFamily="18" charset="2"/>
              <a:buNone/>
            </a:pPr>
            <a:r>
              <a:rPr lang="en-US" sz="1400" smtClean="0"/>
              <a:t>            (F) an expert examination or test conducted principally for the purpose of scientific research, medical practice, civil or administrative litigation, or other purpose unrelated to determining the connection of physical evidence to a criminal action.</a:t>
            </a:r>
          </a:p>
        </p:txBody>
      </p:sp>
      <p:pic>
        <p:nvPicPr>
          <p:cNvPr id="4" name="Picture 2" descr="H:\LESD - lab 1009.JPG"/>
          <p:cNvPicPr>
            <a:picLocks noChangeAspect="1" noChangeArrowheads="1"/>
          </p:cNvPicPr>
          <p:nvPr/>
        </p:nvPicPr>
        <p:blipFill>
          <a:blip r:embed="rId2" cstate="print"/>
          <a:srcRect/>
          <a:stretch>
            <a:fillRect/>
          </a:stretch>
        </p:blipFill>
        <p:spPr bwMode="auto">
          <a:xfrm>
            <a:off x="457200" y="228601"/>
            <a:ext cx="1371600" cy="1600200"/>
          </a:xfrm>
          <a:prstGeom prst="rect">
            <a:avLst/>
          </a:prstGeom>
          <a:noFill/>
          <a:effectLst>
            <a:softEdge rad="63500"/>
          </a:effectLst>
        </p:spPr>
      </p:pic>
      <p:pic>
        <p:nvPicPr>
          <p:cNvPr id="5" name="Picture 2" descr="H:\LESD - lab 1009.JPG"/>
          <p:cNvPicPr>
            <a:picLocks noChangeAspect="1" noChangeArrowheads="1"/>
          </p:cNvPicPr>
          <p:nvPr/>
        </p:nvPicPr>
        <p:blipFill>
          <a:blip r:embed="rId2" cstate="print"/>
          <a:srcRect/>
          <a:stretch>
            <a:fillRect/>
          </a:stretch>
        </p:blipFill>
        <p:spPr bwMode="auto">
          <a:xfrm>
            <a:off x="7239000" y="228601"/>
            <a:ext cx="1409700" cy="1600200"/>
          </a:xfrm>
          <a:prstGeom prst="rect">
            <a:avLst/>
          </a:prstGeom>
          <a:noFill/>
          <a:effectLst>
            <a:softEdge rad="63500"/>
          </a:effectLst>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fontAlgn="auto">
              <a:spcAft>
                <a:spcPts val="0"/>
              </a:spcAft>
              <a:defRPr/>
            </a:pPr>
            <a:r>
              <a:rPr lang="en-US" sz="3100" dirty="0" smtClean="0"/>
              <a:t>Texas Administrative </a:t>
            </a:r>
            <a:br>
              <a:rPr lang="en-US" sz="3100" dirty="0" smtClean="0"/>
            </a:br>
            <a:r>
              <a:rPr lang="en-US" sz="3100" dirty="0" smtClean="0"/>
              <a:t>Code</a:t>
            </a:r>
            <a:r>
              <a:rPr lang="en-US" sz="2800" dirty="0" smtClean="0"/>
              <a:t/>
            </a:r>
            <a:br>
              <a:rPr lang="en-US" sz="2800" dirty="0" smtClean="0"/>
            </a:br>
            <a:endParaRPr lang="en-US" sz="2800" dirty="0"/>
          </a:p>
        </p:txBody>
      </p:sp>
      <p:sp>
        <p:nvSpPr>
          <p:cNvPr id="3" name="Content Placeholder 2"/>
          <p:cNvSpPr>
            <a:spLocks noGrp="1"/>
          </p:cNvSpPr>
          <p:nvPr>
            <p:ph idx="1"/>
          </p:nvPr>
        </p:nvSpPr>
        <p:spPr>
          <a:xfrm>
            <a:off x="838200" y="1600200"/>
            <a:ext cx="7848600" cy="4708525"/>
          </a:xfrm>
        </p:spPr>
        <p:txBody>
          <a:bodyPr>
            <a:normAutofit fontScale="85000" lnSpcReduction="20000"/>
          </a:bodyPr>
          <a:lstStyle/>
          <a:p>
            <a:pPr marL="548640" indent="-411480" fontAlgn="auto">
              <a:spcAft>
                <a:spcPts val="0"/>
              </a:spcAft>
              <a:buClr>
                <a:schemeClr val="tx1">
                  <a:shade val="95000"/>
                </a:schemeClr>
              </a:buClr>
              <a:buFont typeface="Wingdings 2"/>
              <a:buNone/>
              <a:defRPr/>
            </a:pPr>
            <a:r>
              <a:rPr lang="en-US" sz="1800" dirty="0" smtClean="0"/>
              <a:t> </a:t>
            </a:r>
          </a:p>
          <a:p>
            <a:pPr marL="548640" indent="-411480" fontAlgn="auto">
              <a:spcAft>
                <a:spcPts val="0"/>
              </a:spcAft>
              <a:buClr>
                <a:schemeClr val="tx1">
                  <a:shade val="95000"/>
                </a:schemeClr>
              </a:buClr>
              <a:buFont typeface="Wingdings 2"/>
              <a:buNone/>
              <a:defRPr/>
            </a:pPr>
            <a:r>
              <a:rPr lang="en-US" sz="1800" dirty="0" smtClean="0">
                <a:hlinkClick r:id="rId2" action="ppaction://hlinkfile"/>
              </a:rPr>
              <a:t>TITLE 37</a:t>
            </a:r>
            <a:r>
              <a:rPr lang="en-US" sz="1800" dirty="0" smtClean="0"/>
              <a:t>                PUBLIC SAFETY AND CORRECTIONS </a:t>
            </a:r>
          </a:p>
          <a:p>
            <a:pPr marL="548640" indent="-411480" fontAlgn="auto">
              <a:spcAft>
                <a:spcPts val="0"/>
              </a:spcAft>
              <a:buClr>
                <a:schemeClr val="tx1">
                  <a:shade val="95000"/>
                </a:schemeClr>
              </a:buClr>
              <a:buFont typeface="Wingdings 2"/>
              <a:buNone/>
              <a:defRPr/>
            </a:pPr>
            <a:r>
              <a:rPr lang="en-US" sz="1800" dirty="0" smtClean="0">
                <a:hlinkClick r:id="rId3" action="ppaction://hlinkfile"/>
              </a:rPr>
              <a:t>PART 1</a:t>
            </a:r>
            <a:r>
              <a:rPr lang="en-US" sz="1800" dirty="0" smtClean="0"/>
              <a:t>                  TEXAS DEPARTMENT OF PUBLIC SAFETY</a:t>
            </a:r>
          </a:p>
          <a:p>
            <a:pPr marL="548640" indent="-411480" fontAlgn="auto">
              <a:spcAft>
                <a:spcPts val="0"/>
              </a:spcAft>
              <a:buClr>
                <a:schemeClr val="tx1">
                  <a:shade val="95000"/>
                </a:schemeClr>
              </a:buClr>
              <a:buFont typeface="Wingdings 2"/>
              <a:buNone/>
              <a:defRPr/>
            </a:pPr>
            <a:r>
              <a:rPr lang="en-US" sz="1800" dirty="0" smtClean="0"/>
              <a:t> </a:t>
            </a:r>
            <a:r>
              <a:rPr lang="en-US" sz="1800" dirty="0" smtClean="0">
                <a:hlinkClick r:id="rId4" action="ppaction://hlinkfile"/>
              </a:rPr>
              <a:t>CHAPTER 28</a:t>
            </a:r>
            <a:r>
              <a:rPr lang="en-US" sz="1800" dirty="0" smtClean="0"/>
              <a:t>       DNA, CODIS, FORENSIC ANALYSIS, AND  </a:t>
            </a:r>
          </a:p>
          <a:p>
            <a:pPr marL="548640" indent="-411480" fontAlgn="auto">
              <a:spcAft>
                <a:spcPts val="0"/>
              </a:spcAft>
              <a:buClr>
                <a:schemeClr val="tx1">
                  <a:shade val="95000"/>
                </a:schemeClr>
              </a:buClr>
              <a:buFont typeface="Wingdings 2"/>
              <a:buNone/>
              <a:defRPr/>
            </a:pPr>
            <a:r>
              <a:rPr lang="en-US" sz="1800" dirty="0" smtClean="0"/>
              <a:t>                                CRIME LABORATORIES</a:t>
            </a:r>
          </a:p>
          <a:p>
            <a:pPr marL="548640" indent="-411480" fontAlgn="auto">
              <a:spcAft>
                <a:spcPts val="0"/>
              </a:spcAft>
              <a:buClr>
                <a:schemeClr val="tx1">
                  <a:shade val="95000"/>
                </a:schemeClr>
              </a:buClr>
              <a:buFont typeface="Wingdings 2"/>
              <a:buNone/>
              <a:defRPr/>
            </a:pPr>
            <a:r>
              <a:rPr lang="en-US" sz="1800" dirty="0" smtClean="0"/>
              <a:t> </a:t>
            </a:r>
            <a:r>
              <a:rPr lang="en-US" sz="1800" dirty="0" smtClean="0">
                <a:hlinkClick r:id="rId5" action="ppaction://hlinkfile"/>
              </a:rPr>
              <a:t>SUBCHAPTER I</a:t>
            </a:r>
            <a:r>
              <a:rPr lang="en-US" sz="1800" dirty="0" smtClean="0"/>
              <a:t>  ACCREDITATION </a:t>
            </a:r>
          </a:p>
          <a:p>
            <a:pPr marL="548640" indent="-411480" fontAlgn="auto">
              <a:spcAft>
                <a:spcPts val="0"/>
              </a:spcAft>
              <a:buClr>
                <a:schemeClr val="tx1">
                  <a:shade val="95000"/>
                </a:schemeClr>
              </a:buClr>
              <a:buFont typeface="Wingdings 2"/>
              <a:buNone/>
              <a:defRPr/>
            </a:pPr>
            <a:r>
              <a:rPr lang="en-US" sz="1800" dirty="0" smtClean="0"/>
              <a:t>                                                                   </a:t>
            </a:r>
            <a:r>
              <a:rPr lang="en-US" sz="1900" dirty="0" smtClean="0"/>
              <a:t>Rules</a:t>
            </a:r>
          </a:p>
          <a:p>
            <a:pPr marL="548640" indent="-411480" fontAlgn="auto">
              <a:spcAft>
                <a:spcPts val="0"/>
              </a:spcAft>
              <a:buClr>
                <a:schemeClr val="tx1">
                  <a:shade val="95000"/>
                </a:schemeClr>
              </a:buClr>
              <a:buFont typeface="Wingdings 2"/>
              <a:buNone/>
              <a:defRPr/>
            </a:pPr>
            <a:r>
              <a:rPr lang="en-US" sz="1800" dirty="0" smtClean="0">
                <a:hlinkClick r:id="rId6" action="ppaction://hlinkfile"/>
              </a:rPr>
              <a:t>§28.141</a:t>
            </a:r>
            <a:r>
              <a:rPr lang="en-US" sz="1800" dirty="0" smtClean="0"/>
              <a:t> Purpose </a:t>
            </a:r>
          </a:p>
          <a:p>
            <a:pPr marL="548640" indent="-411480" fontAlgn="auto">
              <a:spcAft>
                <a:spcPts val="0"/>
              </a:spcAft>
              <a:buClr>
                <a:schemeClr val="tx1">
                  <a:shade val="95000"/>
                </a:schemeClr>
              </a:buClr>
              <a:buFont typeface="Wingdings 2"/>
              <a:buNone/>
              <a:defRPr/>
            </a:pPr>
            <a:r>
              <a:rPr lang="en-US" sz="1800" dirty="0" smtClean="0">
                <a:hlinkClick r:id="rId7" action="ppaction://hlinkfile"/>
              </a:rPr>
              <a:t>§28.142</a:t>
            </a:r>
            <a:r>
              <a:rPr lang="en-US" sz="1800" dirty="0" smtClean="0"/>
              <a:t> Definitions </a:t>
            </a:r>
          </a:p>
          <a:p>
            <a:pPr marL="548640" indent="-411480" fontAlgn="auto">
              <a:spcAft>
                <a:spcPts val="0"/>
              </a:spcAft>
              <a:buClr>
                <a:schemeClr val="tx1">
                  <a:shade val="95000"/>
                </a:schemeClr>
              </a:buClr>
              <a:buFont typeface="Wingdings 2"/>
              <a:buNone/>
              <a:defRPr/>
            </a:pPr>
            <a:r>
              <a:rPr lang="en-US" sz="1800" dirty="0" smtClean="0">
                <a:hlinkClick r:id="rId8" action="ppaction://hlinkfile"/>
              </a:rPr>
              <a:t>§28.143</a:t>
            </a:r>
            <a:r>
              <a:rPr lang="en-US" sz="1800" dirty="0" smtClean="0"/>
              <a:t> Recognition Process </a:t>
            </a:r>
          </a:p>
          <a:p>
            <a:pPr marL="548640" indent="-411480" fontAlgn="auto">
              <a:spcAft>
                <a:spcPts val="0"/>
              </a:spcAft>
              <a:buClr>
                <a:schemeClr val="tx1">
                  <a:shade val="95000"/>
                </a:schemeClr>
              </a:buClr>
              <a:buFont typeface="Wingdings 2"/>
              <a:buNone/>
              <a:defRPr/>
            </a:pPr>
            <a:r>
              <a:rPr lang="en-US" sz="1800" dirty="0" smtClean="0">
                <a:hlinkClick r:id="rId9" action="ppaction://hlinkfile"/>
              </a:rPr>
              <a:t>§28.144</a:t>
            </a:r>
            <a:r>
              <a:rPr lang="en-US" sz="1800" dirty="0" smtClean="0"/>
              <a:t> List of Recognized Accrediting Bodies </a:t>
            </a:r>
          </a:p>
          <a:p>
            <a:pPr marL="548640" indent="-411480" fontAlgn="auto">
              <a:spcAft>
                <a:spcPts val="0"/>
              </a:spcAft>
              <a:buClr>
                <a:schemeClr val="tx1">
                  <a:shade val="95000"/>
                </a:schemeClr>
              </a:buClr>
              <a:buFont typeface="Wingdings 2"/>
              <a:buNone/>
              <a:defRPr/>
            </a:pPr>
            <a:r>
              <a:rPr lang="en-US" sz="1800" dirty="0" smtClean="0">
                <a:hlinkClick r:id="rId10" action="ppaction://hlinkfile"/>
              </a:rPr>
              <a:t>§28.145</a:t>
            </a:r>
            <a:r>
              <a:rPr lang="en-US" sz="1800" dirty="0" smtClean="0"/>
              <a:t> Disciplines and </a:t>
            </a:r>
            <a:r>
              <a:rPr lang="en-US" sz="1800" dirty="0" err="1" smtClean="0"/>
              <a:t>Subdisciplines</a:t>
            </a:r>
            <a:r>
              <a:rPr lang="en-US" sz="1800" dirty="0" smtClean="0"/>
              <a:t> Subject to DPS Accreditation </a:t>
            </a:r>
          </a:p>
          <a:p>
            <a:pPr marL="548640" indent="-411480" fontAlgn="auto">
              <a:spcAft>
                <a:spcPts val="0"/>
              </a:spcAft>
              <a:buClr>
                <a:schemeClr val="tx1">
                  <a:shade val="95000"/>
                </a:schemeClr>
              </a:buClr>
              <a:buFont typeface="Wingdings 2"/>
              <a:buNone/>
              <a:defRPr/>
            </a:pPr>
            <a:r>
              <a:rPr lang="en-US" sz="1800" dirty="0" smtClean="0">
                <a:hlinkClick r:id="rId11" action="ppaction://hlinkfile"/>
              </a:rPr>
              <a:t>§28.146</a:t>
            </a:r>
            <a:r>
              <a:rPr lang="en-US" sz="1800" dirty="0" smtClean="0"/>
              <a:t> Disciplines, </a:t>
            </a:r>
            <a:r>
              <a:rPr lang="en-US" sz="1800" dirty="0" err="1" smtClean="0"/>
              <a:t>Subdisciplines</a:t>
            </a:r>
            <a:r>
              <a:rPr lang="en-US" sz="1800" dirty="0" smtClean="0"/>
              <a:t>, and Procedures to Which Statutory DPS </a:t>
            </a:r>
          </a:p>
          <a:p>
            <a:pPr marL="548640" indent="-411480" fontAlgn="auto">
              <a:spcAft>
                <a:spcPts val="0"/>
              </a:spcAft>
              <a:buClr>
                <a:schemeClr val="tx1">
                  <a:shade val="95000"/>
                </a:schemeClr>
              </a:buClr>
              <a:buFont typeface="Wingdings 2"/>
              <a:buNone/>
              <a:defRPr/>
            </a:pPr>
            <a:r>
              <a:rPr lang="en-US" sz="1800" dirty="0" smtClean="0"/>
              <a:t>               Accreditation Does Not Apply </a:t>
            </a:r>
          </a:p>
          <a:p>
            <a:pPr marL="548640" indent="-411480" fontAlgn="auto">
              <a:spcAft>
                <a:spcPts val="0"/>
              </a:spcAft>
              <a:buClr>
                <a:schemeClr val="tx1">
                  <a:shade val="95000"/>
                </a:schemeClr>
              </a:buClr>
              <a:buFont typeface="Wingdings 2"/>
              <a:buNone/>
              <a:defRPr/>
            </a:pPr>
            <a:r>
              <a:rPr lang="en-US" sz="1800" dirty="0" smtClean="0">
                <a:hlinkClick r:id="rId12" action="ppaction://hlinkfile"/>
              </a:rPr>
              <a:t>§28.147</a:t>
            </a:r>
            <a:r>
              <a:rPr lang="en-US" sz="1800" dirty="0" smtClean="0"/>
              <a:t> Disciplines, </a:t>
            </a:r>
            <a:r>
              <a:rPr lang="en-US" sz="1800" dirty="0" err="1" smtClean="0"/>
              <a:t>Subdisciplines</a:t>
            </a:r>
            <a:r>
              <a:rPr lang="en-US" sz="1800" dirty="0" smtClean="0"/>
              <a:t>, and Procedures Exempt from Statutory </a:t>
            </a:r>
          </a:p>
          <a:p>
            <a:pPr marL="548640" indent="-411480" fontAlgn="auto">
              <a:spcAft>
                <a:spcPts val="0"/>
              </a:spcAft>
              <a:buClr>
                <a:schemeClr val="tx1">
                  <a:shade val="95000"/>
                </a:schemeClr>
              </a:buClr>
              <a:buFont typeface="Wingdings 2"/>
              <a:buNone/>
              <a:defRPr/>
            </a:pPr>
            <a:r>
              <a:rPr lang="en-US" sz="1800" dirty="0" smtClean="0"/>
              <a:t>               DPS Accreditation</a:t>
            </a:r>
          </a:p>
          <a:p>
            <a:pPr marL="548640" indent="-411480" fontAlgn="auto">
              <a:spcAft>
                <a:spcPts val="0"/>
              </a:spcAft>
              <a:buClr>
                <a:schemeClr val="tx1">
                  <a:shade val="95000"/>
                </a:schemeClr>
              </a:buClr>
              <a:buFont typeface="Wingdings 2"/>
              <a:buNone/>
              <a:defRPr/>
            </a:pPr>
            <a:r>
              <a:rPr lang="en-US" sz="1800" dirty="0" smtClean="0">
                <a:hlinkClick r:id="rId13" action="ppaction://hlinkfile"/>
              </a:rPr>
              <a:t>§28.148</a:t>
            </a:r>
            <a:r>
              <a:rPr lang="en-US" sz="1800" dirty="0" smtClean="0"/>
              <a:t> Full DPS Accreditation </a:t>
            </a:r>
          </a:p>
          <a:p>
            <a:pPr marL="548640" indent="-411480" fontAlgn="auto">
              <a:spcAft>
                <a:spcPts val="0"/>
              </a:spcAft>
              <a:buClr>
                <a:schemeClr val="tx1">
                  <a:shade val="95000"/>
                </a:schemeClr>
              </a:buClr>
              <a:buFont typeface="Wingdings 2"/>
              <a:buNone/>
              <a:defRPr/>
            </a:pPr>
            <a:r>
              <a:rPr lang="en-US" sz="1800" dirty="0" smtClean="0">
                <a:hlinkClick r:id="rId14" action="ppaction://hlinkfile"/>
              </a:rPr>
              <a:t>§28.149</a:t>
            </a:r>
            <a:r>
              <a:rPr lang="en-US" sz="1800" dirty="0" smtClean="0"/>
              <a:t> Provisional DPS Accreditation </a:t>
            </a:r>
          </a:p>
          <a:p>
            <a:pPr marL="548640" indent="-411480" fontAlgn="auto">
              <a:spcAft>
                <a:spcPts val="0"/>
              </a:spcAft>
              <a:buClr>
                <a:schemeClr val="tx1">
                  <a:shade val="95000"/>
                </a:schemeClr>
              </a:buClr>
              <a:buFont typeface="Wingdings 2"/>
              <a:buNone/>
              <a:defRPr/>
            </a:pPr>
            <a:r>
              <a:rPr lang="en-US" sz="1800" dirty="0" smtClean="0">
                <a:hlinkClick r:id="rId15" action="ppaction://hlinkfile"/>
              </a:rPr>
              <a:t>§28.150</a:t>
            </a:r>
            <a:r>
              <a:rPr lang="en-US" sz="1800" dirty="0" smtClean="0"/>
              <a:t> Accreditation Term</a:t>
            </a:r>
          </a:p>
          <a:p>
            <a:pPr marL="548640" indent="-411480" fontAlgn="auto">
              <a:spcAft>
                <a:spcPts val="0"/>
              </a:spcAft>
              <a:buClr>
                <a:schemeClr val="tx1">
                  <a:shade val="95000"/>
                </a:schemeClr>
              </a:buClr>
              <a:buFont typeface="Wingdings 2"/>
              <a:buNone/>
              <a:defRPr/>
            </a:pPr>
            <a:r>
              <a:rPr lang="en-US" sz="1800" dirty="0" smtClean="0">
                <a:hlinkClick r:id="rId16" action="ppaction://hlinkfile"/>
              </a:rPr>
              <a:t>§28.151</a:t>
            </a:r>
            <a:r>
              <a:rPr lang="en-US" sz="1800" dirty="0" smtClean="0"/>
              <a:t> Automatic Withdrawal of DPS Accreditation</a:t>
            </a:r>
            <a:endParaRPr lang="en-US" sz="1800" dirty="0"/>
          </a:p>
        </p:txBody>
      </p:sp>
      <p:pic>
        <p:nvPicPr>
          <p:cNvPr id="4" name="Picture 2" descr="H:\LESD - lab 1009.JPG"/>
          <p:cNvPicPr>
            <a:picLocks noChangeAspect="1" noChangeArrowheads="1"/>
          </p:cNvPicPr>
          <p:nvPr/>
        </p:nvPicPr>
        <p:blipFill>
          <a:blip r:embed="rId17" cstate="print"/>
          <a:srcRect/>
          <a:stretch>
            <a:fillRect/>
          </a:stretch>
        </p:blipFill>
        <p:spPr bwMode="auto">
          <a:xfrm>
            <a:off x="304800" y="152400"/>
            <a:ext cx="1409700" cy="1600200"/>
          </a:xfrm>
          <a:prstGeom prst="rect">
            <a:avLst/>
          </a:prstGeom>
          <a:noFill/>
          <a:effectLst>
            <a:softEdge rad="63500"/>
          </a:effectLst>
        </p:spPr>
      </p:pic>
      <p:pic>
        <p:nvPicPr>
          <p:cNvPr id="5" name="Picture 2" descr="H:\LESD - lab 1009.JPG"/>
          <p:cNvPicPr>
            <a:picLocks noChangeAspect="1" noChangeArrowheads="1"/>
          </p:cNvPicPr>
          <p:nvPr/>
        </p:nvPicPr>
        <p:blipFill>
          <a:blip r:embed="rId17" cstate="print"/>
          <a:srcRect/>
          <a:stretch>
            <a:fillRect/>
          </a:stretch>
        </p:blipFill>
        <p:spPr bwMode="auto">
          <a:xfrm>
            <a:off x="7391400" y="152400"/>
            <a:ext cx="1447800" cy="1643448"/>
          </a:xfrm>
          <a:prstGeom prst="rect">
            <a:avLst/>
          </a:prstGeom>
          <a:noFill/>
          <a:effectLst>
            <a:softEdge rad="63500"/>
          </a:effectLst>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auto">
              <a:spcAft>
                <a:spcPts val="0"/>
              </a:spcAft>
              <a:defRPr/>
            </a:pPr>
            <a:r>
              <a:rPr lang="en-US" sz="2800" dirty="0" smtClean="0"/>
              <a:t>Texas Administrative </a:t>
            </a:r>
            <a:br>
              <a:rPr lang="en-US" sz="2800" dirty="0" smtClean="0"/>
            </a:br>
            <a:r>
              <a:rPr lang="en-US" sz="2800" dirty="0" smtClean="0"/>
              <a:t>Code</a:t>
            </a:r>
            <a:endParaRPr lang="en-US" sz="2800" dirty="0"/>
          </a:p>
        </p:txBody>
      </p:sp>
      <p:sp>
        <p:nvSpPr>
          <p:cNvPr id="3" name="Content Placeholder 2"/>
          <p:cNvSpPr>
            <a:spLocks noGrp="1"/>
          </p:cNvSpPr>
          <p:nvPr>
            <p:ph idx="1"/>
          </p:nvPr>
        </p:nvSpPr>
        <p:spPr>
          <a:xfrm>
            <a:off x="609600" y="1752600"/>
            <a:ext cx="8077200" cy="4876800"/>
          </a:xfrm>
        </p:spPr>
        <p:txBody>
          <a:bodyPr>
            <a:normAutofit fontScale="92500" lnSpcReduction="10000"/>
          </a:bodyPr>
          <a:lstStyle/>
          <a:p>
            <a:pPr marL="548640" indent="-411480" fontAlgn="auto">
              <a:spcAft>
                <a:spcPts val="0"/>
              </a:spcAft>
              <a:buClr>
                <a:schemeClr val="tx1">
                  <a:shade val="95000"/>
                </a:schemeClr>
              </a:buClr>
              <a:buFont typeface="Wingdings 2"/>
              <a:buNone/>
              <a:defRPr/>
            </a:pPr>
            <a:r>
              <a:rPr lang="en-US" sz="1600" dirty="0" smtClean="0">
                <a:hlinkClick r:id="rId2" action="ppaction://hlinkfile"/>
              </a:rPr>
              <a:t>TITLE 37</a:t>
            </a:r>
            <a:r>
              <a:rPr lang="en-US" sz="1600" dirty="0" smtClean="0"/>
              <a:t>                PUBLIC SAFETY AND CORRECTIONS </a:t>
            </a:r>
          </a:p>
          <a:p>
            <a:pPr marL="548640" indent="-411480" fontAlgn="auto">
              <a:spcAft>
                <a:spcPts val="0"/>
              </a:spcAft>
              <a:buClr>
                <a:schemeClr val="tx1">
                  <a:shade val="95000"/>
                </a:schemeClr>
              </a:buClr>
              <a:buFont typeface="Wingdings 2"/>
              <a:buNone/>
              <a:defRPr/>
            </a:pPr>
            <a:r>
              <a:rPr lang="en-US" sz="1600" dirty="0" smtClean="0">
                <a:hlinkClick r:id="rId3" action="ppaction://hlinkfile"/>
              </a:rPr>
              <a:t>PART 1</a:t>
            </a:r>
            <a:r>
              <a:rPr lang="en-US" sz="1600" dirty="0" smtClean="0"/>
              <a:t>                   TEXAS DEPARTMENT OF PUBLIC SAFETY</a:t>
            </a:r>
          </a:p>
          <a:p>
            <a:pPr marL="548640" indent="-411480" fontAlgn="auto">
              <a:spcAft>
                <a:spcPts val="0"/>
              </a:spcAft>
              <a:buClr>
                <a:schemeClr val="tx1">
                  <a:shade val="95000"/>
                </a:schemeClr>
              </a:buClr>
              <a:buFont typeface="Wingdings 2"/>
              <a:buNone/>
              <a:defRPr/>
            </a:pPr>
            <a:r>
              <a:rPr lang="en-US" sz="1600" dirty="0" smtClean="0">
                <a:hlinkClick r:id="rId4" action="ppaction://hlinkfile"/>
              </a:rPr>
              <a:t>CHAPTER 28</a:t>
            </a:r>
            <a:r>
              <a:rPr lang="en-US" sz="1600" dirty="0" smtClean="0"/>
              <a:t>        DNA, CODIS, FORENSIC ANALYSIS, AND  </a:t>
            </a:r>
          </a:p>
          <a:p>
            <a:pPr marL="548640" indent="-411480" fontAlgn="auto">
              <a:spcAft>
                <a:spcPts val="0"/>
              </a:spcAft>
              <a:buClr>
                <a:schemeClr val="tx1">
                  <a:shade val="95000"/>
                </a:schemeClr>
              </a:buClr>
              <a:buFont typeface="Wingdings 2"/>
              <a:buNone/>
              <a:defRPr/>
            </a:pPr>
            <a:r>
              <a:rPr lang="en-US" sz="1600" dirty="0" smtClean="0"/>
              <a:t>                                CRIME LABORATORIES</a:t>
            </a:r>
          </a:p>
          <a:p>
            <a:pPr marL="548640" indent="-411480" fontAlgn="auto">
              <a:spcAft>
                <a:spcPts val="0"/>
              </a:spcAft>
              <a:buClr>
                <a:schemeClr val="tx1">
                  <a:shade val="95000"/>
                </a:schemeClr>
              </a:buClr>
              <a:buFont typeface="Wingdings 2"/>
              <a:buNone/>
              <a:defRPr/>
            </a:pPr>
            <a:r>
              <a:rPr lang="en-US" sz="1600" dirty="0" smtClean="0">
                <a:hlinkClick r:id="rId5" action="ppaction://hlinkfile"/>
              </a:rPr>
              <a:t>SUBCHAPTER I</a:t>
            </a:r>
            <a:r>
              <a:rPr lang="en-US" sz="1600" dirty="0" smtClean="0"/>
              <a:t>  ACCREDITATION </a:t>
            </a:r>
          </a:p>
          <a:p>
            <a:pPr marL="548640" indent="-411480" fontAlgn="auto">
              <a:spcAft>
                <a:spcPts val="0"/>
              </a:spcAft>
              <a:buClr>
                <a:schemeClr val="tx1">
                  <a:shade val="95000"/>
                </a:schemeClr>
              </a:buClr>
              <a:buFont typeface="Wingdings 2"/>
              <a:buNone/>
              <a:defRPr/>
            </a:pPr>
            <a:r>
              <a:rPr lang="en-US" sz="1600" u="sng" dirty="0" smtClean="0">
                <a:solidFill>
                  <a:schemeClr val="accent5">
                    <a:lumMod val="50000"/>
                  </a:schemeClr>
                </a:solidFill>
              </a:rPr>
              <a:t>RULE §28.141</a:t>
            </a:r>
            <a:r>
              <a:rPr lang="en-US" sz="1600" dirty="0" smtClean="0">
                <a:solidFill>
                  <a:schemeClr val="accent6">
                    <a:lumMod val="50000"/>
                  </a:schemeClr>
                </a:solidFill>
              </a:rPr>
              <a:t>       </a:t>
            </a:r>
            <a:r>
              <a:rPr lang="en-US" sz="1600" b="1" dirty="0" smtClean="0"/>
              <a:t>Purpose</a:t>
            </a:r>
          </a:p>
          <a:p>
            <a:pPr marL="548640" indent="-411480" fontAlgn="auto">
              <a:spcAft>
                <a:spcPts val="0"/>
              </a:spcAft>
              <a:buClr>
                <a:schemeClr val="tx1">
                  <a:shade val="95000"/>
                </a:schemeClr>
              </a:buClr>
              <a:buFont typeface="Wingdings 2"/>
              <a:buNone/>
              <a:defRPr/>
            </a:pPr>
            <a:endParaRPr lang="en-US" sz="1600" b="1" dirty="0" smtClean="0"/>
          </a:p>
          <a:p>
            <a:pPr marL="548640" indent="-411480" fontAlgn="auto">
              <a:spcAft>
                <a:spcPts val="0"/>
              </a:spcAft>
              <a:buClr>
                <a:schemeClr val="tx1">
                  <a:shade val="95000"/>
                </a:schemeClr>
              </a:buClr>
              <a:buFont typeface="Wingdings 2"/>
              <a:buNone/>
              <a:defRPr/>
            </a:pPr>
            <a:r>
              <a:rPr lang="en-US" sz="1600" dirty="0" smtClean="0"/>
              <a:t>(a) Generally. This subchapter contains the director's rules adopted under Government Code, §411.0205, that govern: </a:t>
            </a:r>
          </a:p>
          <a:p>
            <a:pPr marL="548640" indent="-411480" fontAlgn="auto">
              <a:spcAft>
                <a:spcPts val="0"/>
              </a:spcAft>
              <a:buClr>
                <a:schemeClr val="tx1">
                  <a:shade val="95000"/>
                </a:schemeClr>
              </a:buClr>
              <a:buFont typeface="Wingdings 2"/>
              <a:buNone/>
              <a:defRPr/>
            </a:pPr>
            <a:r>
              <a:rPr lang="en-US" sz="1600" dirty="0" smtClean="0"/>
              <a:t>    (1) the recognition of an accrediting body by the director; and </a:t>
            </a:r>
          </a:p>
          <a:p>
            <a:pPr marL="548640" indent="-411480" fontAlgn="auto">
              <a:spcAft>
                <a:spcPts val="0"/>
              </a:spcAft>
              <a:buClr>
                <a:schemeClr val="tx1">
                  <a:shade val="95000"/>
                </a:schemeClr>
              </a:buClr>
              <a:buFont typeface="Wingdings 2"/>
              <a:buNone/>
              <a:defRPr/>
            </a:pPr>
            <a:r>
              <a:rPr lang="en-US" sz="1600" dirty="0" smtClean="0"/>
              <a:t>    (2) the accreditation of an individual laboratory or other entity by the director. </a:t>
            </a:r>
          </a:p>
          <a:p>
            <a:pPr marL="548640" indent="-411480" fontAlgn="auto">
              <a:spcAft>
                <a:spcPts val="0"/>
              </a:spcAft>
              <a:buClr>
                <a:schemeClr val="tx1">
                  <a:shade val="95000"/>
                </a:schemeClr>
              </a:buClr>
              <a:buFont typeface="Wingdings 2"/>
              <a:buNone/>
              <a:defRPr/>
            </a:pPr>
            <a:r>
              <a:rPr lang="en-US" sz="1600" dirty="0" smtClean="0"/>
              <a:t>(b) </a:t>
            </a:r>
            <a:r>
              <a:rPr lang="en-US" sz="1600" dirty="0" smtClean="0">
                <a:solidFill>
                  <a:srgbClr val="FFFF00"/>
                </a:solidFill>
              </a:rPr>
              <a:t>Accreditation sequence. To be accredited by the director under this subchapter, a laboratory must first be accredited by a recognized accrediting body. </a:t>
            </a:r>
          </a:p>
          <a:p>
            <a:pPr marL="548640" indent="-411480" fontAlgn="auto">
              <a:spcAft>
                <a:spcPts val="0"/>
              </a:spcAft>
              <a:buClr>
                <a:schemeClr val="tx1">
                  <a:shade val="95000"/>
                </a:schemeClr>
              </a:buClr>
              <a:buFont typeface="Wingdings 2"/>
              <a:buNone/>
              <a:defRPr/>
            </a:pPr>
            <a:r>
              <a:rPr lang="en-US" sz="1600" dirty="0" smtClean="0"/>
              <a:t>(c) Source of evidence predicate. The Code of Criminal Procedure, Article 38.35, requires DPS accreditation of an individual laboratory or other entity for admission of evidence or testimony if the laboratory or entity conducts a forensic analysis of physical evidence for use in a criminal proceeding. </a:t>
            </a:r>
          </a:p>
          <a:p>
            <a:pPr marL="548640" indent="-411480" fontAlgn="auto">
              <a:spcAft>
                <a:spcPts val="0"/>
              </a:spcAft>
              <a:buClr>
                <a:schemeClr val="tx1">
                  <a:shade val="95000"/>
                </a:schemeClr>
              </a:buClr>
              <a:buFont typeface="Wingdings 2"/>
              <a:buNone/>
              <a:defRPr/>
            </a:pPr>
            <a:r>
              <a:rPr lang="en-US" sz="1600" dirty="0" smtClean="0"/>
              <a:t>(d) Statutory DPS accreditation. A laboratory may apply to the director for statutory DPS accreditation if accreditation is required for evidence admissibility under Code of Criminal Procedure, Article 38.35. </a:t>
            </a:r>
            <a:endParaRPr lang="en-US" sz="1600" b="1" dirty="0"/>
          </a:p>
        </p:txBody>
      </p:sp>
      <p:pic>
        <p:nvPicPr>
          <p:cNvPr id="4" name="Picture 2" descr="H:\LESD - lab 1009.JPG"/>
          <p:cNvPicPr>
            <a:picLocks noChangeAspect="1" noChangeArrowheads="1"/>
          </p:cNvPicPr>
          <p:nvPr/>
        </p:nvPicPr>
        <p:blipFill>
          <a:blip r:embed="rId6" cstate="print"/>
          <a:srcRect/>
          <a:stretch>
            <a:fillRect/>
          </a:stretch>
        </p:blipFill>
        <p:spPr bwMode="auto">
          <a:xfrm>
            <a:off x="304800" y="152400"/>
            <a:ext cx="1409700" cy="1600200"/>
          </a:xfrm>
          <a:prstGeom prst="rect">
            <a:avLst/>
          </a:prstGeom>
          <a:noFill/>
          <a:effectLst>
            <a:softEdge rad="63500"/>
          </a:effectLst>
        </p:spPr>
      </p:pic>
      <p:pic>
        <p:nvPicPr>
          <p:cNvPr id="5" name="Picture 2" descr="H:\LESD - lab 1009.JPG"/>
          <p:cNvPicPr>
            <a:picLocks noChangeAspect="1" noChangeArrowheads="1"/>
          </p:cNvPicPr>
          <p:nvPr/>
        </p:nvPicPr>
        <p:blipFill>
          <a:blip r:embed="rId6" cstate="print"/>
          <a:srcRect/>
          <a:stretch>
            <a:fillRect/>
          </a:stretch>
        </p:blipFill>
        <p:spPr bwMode="auto">
          <a:xfrm>
            <a:off x="7391400" y="152400"/>
            <a:ext cx="1409700" cy="1600200"/>
          </a:xfrm>
          <a:prstGeom prst="rect">
            <a:avLst/>
          </a:prstGeom>
          <a:noFill/>
          <a:effectLst>
            <a:softEdge rad="63500"/>
          </a:effectLst>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auto">
              <a:spcAft>
                <a:spcPts val="0"/>
              </a:spcAft>
              <a:defRPr/>
            </a:pPr>
            <a:r>
              <a:rPr lang="en-US" sz="2800" dirty="0" smtClean="0"/>
              <a:t>Texas Administrative </a:t>
            </a:r>
            <a:br>
              <a:rPr lang="en-US" sz="2800" dirty="0" smtClean="0"/>
            </a:br>
            <a:r>
              <a:rPr lang="en-US" sz="2800" dirty="0" smtClean="0"/>
              <a:t>Code</a:t>
            </a:r>
            <a:endParaRPr lang="en-US" sz="2800" dirty="0"/>
          </a:p>
        </p:txBody>
      </p:sp>
      <p:sp>
        <p:nvSpPr>
          <p:cNvPr id="3" name="Content Placeholder 2"/>
          <p:cNvSpPr>
            <a:spLocks noGrp="1"/>
          </p:cNvSpPr>
          <p:nvPr>
            <p:ph idx="1"/>
          </p:nvPr>
        </p:nvSpPr>
        <p:spPr>
          <a:xfrm>
            <a:off x="457200" y="1752600"/>
            <a:ext cx="8229600" cy="4724400"/>
          </a:xfrm>
        </p:spPr>
        <p:txBody>
          <a:bodyPr>
            <a:normAutofit fontScale="92500" lnSpcReduction="10000"/>
          </a:bodyPr>
          <a:lstStyle/>
          <a:p>
            <a:pPr marL="548640" indent="-411480" fontAlgn="auto">
              <a:spcAft>
                <a:spcPts val="0"/>
              </a:spcAft>
              <a:buClr>
                <a:schemeClr val="tx1">
                  <a:shade val="95000"/>
                </a:schemeClr>
              </a:buClr>
              <a:buFont typeface="Wingdings 2"/>
              <a:buNone/>
              <a:defRPr/>
            </a:pPr>
            <a:r>
              <a:rPr lang="en-US" sz="1600" dirty="0" smtClean="0">
                <a:hlinkClick r:id="rId2" action="ppaction://hlinkfile"/>
              </a:rPr>
              <a:t>TITLE 37</a:t>
            </a:r>
            <a:r>
              <a:rPr lang="en-US" sz="1600" dirty="0" smtClean="0"/>
              <a:t>                PUBLIC SAFETY AND CORRECTIONS </a:t>
            </a:r>
          </a:p>
          <a:p>
            <a:pPr marL="548640" indent="-411480" fontAlgn="auto">
              <a:spcAft>
                <a:spcPts val="0"/>
              </a:spcAft>
              <a:buClr>
                <a:schemeClr val="tx1">
                  <a:shade val="95000"/>
                </a:schemeClr>
              </a:buClr>
              <a:buFont typeface="Wingdings 2"/>
              <a:buNone/>
              <a:defRPr/>
            </a:pPr>
            <a:r>
              <a:rPr lang="en-US" sz="1600" dirty="0" smtClean="0">
                <a:hlinkClick r:id="rId3" action="ppaction://hlinkfile"/>
              </a:rPr>
              <a:t>PART 1</a:t>
            </a:r>
            <a:r>
              <a:rPr lang="en-US" sz="1600" dirty="0" smtClean="0"/>
              <a:t>                   TEXAS DEPARTMENT OF PUBLIC SAFETY</a:t>
            </a:r>
          </a:p>
          <a:p>
            <a:pPr marL="548640" indent="-411480" fontAlgn="auto">
              <a:spcAft>
                <a:spcPts val="0"/>
              </a:spcAft>
              <a:buClr>
                <a:schemeClr val="tx1">
                  <a:shade val="95000"/>
                </a:schemeClr>
              </a:buClr>
              <a:buFont typeface="Wingdings 2"/>
              <a:buNone/>
              <a:defRPr/>
            </a:pPr>
            <a:r>
              <a:rPr lang="en-US" sz="1600" dirty="0" smtClean="0">
                <a:hlinkClick r:id="rId4" action="ppaction://hlinkfile"/>
              </a:rPr>
              <a:t>CHAPTER 28</a:t>
            </a:r>
            <a:r>
              <a:rPr lang="en-US" sz="1600" dirty="0" smtClean="0"/>
              <a:t>        DNA, CODIS, FORENSIC ANALYSIS, AND  </a:t>
            </a:r>
          </a:p>
          <a:p>
            <a:pPr marL="548640" indent="-411480" fontAlgn="auto">
              <a:spcAft>
                <a:spcPts val="0"/>
              </a:spcAft>
              <a:buClr>
                <a:schemeClr val="tx1">
                  <a:shade val="95000"/>
                </a:schemeClr>
              </a:buClr>
              <a:buFont typeface="Wingdings 2"/>
              <a:buNone/>
              <a:defRPr/>
            </a:pPr>
            <a:r>
              <a:rPr lang="en-US" sz="1600" dirty="0" smtClean="0"/>
              <a:t>                                CRIME LABORATORIES</a:t>
            </a:r>
          </a:p>
          <a:p>
            <a:pPr marL="548640" indent="-411480" fontAlgn="auto">
              <a:spcAft>
                <a:spcPts val="0"/>
              </a:spcAft>
              <a:buClr>
                <a:schemeClr val="tx1">
                  <a:shade val="95000"/>
                </a:schemeClr>
              </a:buClr>
              <a:buFont typeface="Wingdings 2"/>
              <a:buNone/>
              <a:defRPr/>
            </a:pPr>
            <a:r>
              <a:rPr lang="en-US" sz="1600" dirty="0" smtClean="0">
                <a:hlinkClick r:id="rId5" action="ppaction://hlinkfile"/>
              </a:rPr>
              <a:t>SUBCHAPTER I</a:t>
            </a:r>
            <a:r>
              <a:rPr lang="en-US" sz="1600" dirty="0" smtClean="0"/>
              <a:t>   ACCREDITATION </a:t>
            </a:r>
          </a:p>
          <a:p>
            <a:pPr marL="548640" indent="-411480" fontAlgn="auto">
              <a:spcAft>
                <a:spcPts val="0"/>
              </a:spcAft>
              <a:buClr>
                <a:schemeClr val="tx1">
                  <a:shade val="95000"/>
                </a:schemeClr>
              </a:buClr>
              <a:buFont typeface="Wingdings 2"/>
              <a:buNone/>
              <a:defRPr/>
            </a:pPr>
            <a:r>
              <a:rPr lang="en-US" sz="1600" u="sng" dirty="0" smtClean="0">
                <a:solidFill>
                  <a:schemeClr val="accent5">
                    <a:lumMod val="50000"/>
                  </a:schemeClr>
                </a:solidFill>
              </a:rPr>
              <a:t>RULE §28.142</a:t>
            </a:r>
            <a:r>
              <a:rPr lang="en-US" sz="1600" dirty="0" smtClean="0">
                <a:solidFill>
                  <a:schemeClr val="accent6">
                    <a:lumMod val="50000"/>
                  </a:schemeClr>
                </a:solidFill>
              </a:rPr>
              <a:t>       </a:t>
            </a:r>
            <a:r>
              <a:rPr lang="en-US" sz="1600" b="1" dirty="0" smtClean="0"/>
              <a:t>Definitions</a:t>
            </a:r>
          </a:p>
          <a:p>
            <a:pPr marL="548640" indent="-411480" fontAlgn="auto">
              <a:spcAft>
                <a:spcPts val="0"/>
              </a:spcAft>
              <a:buClr>
                <a:schemeClr val="tx1">
                  <a:shade val="95000"/>
                </a:schemeClr>
              </a:buClr>
              <a:buFont typeface="Wingdings 2"/>
              <a:buNone/>
              <a:defRPr/>
            </a:pPr>
            <a:endParaRPr lang="en-US" sz="1600" dirty="0" smtClean="0"/>
          </a:p>
          <a:p>
            <a:pPr marL="548640" indent="-411480" fontAlgn="auto">
              <a:spcAft>
                <a:spcPts val="0"/>
              </a:spcAft>
              <a:buClr>
                <a:schemeClr val="tx1">
                  <a:shade val="95000"/>
                </a:schemeClr>
              </a:buClr>
              <a:buFont typeface="Wingdings 2"/>
              <a:buNone/>
              <a:defRPr/>
            </a:pPr>
            <a:r>
              <a:rPr lang="en-US" sz="1600" dirty="0" smtClean="0"/>
              <a:t>(2</a:t>
            </a:r>
            <a:r>
              <a:rPr lang="en-US" sz="1600" dirty="0" smtClean="0">
                <a:solidFill>
                  <a:srgbClr val="FFFF00"/>
                </a:solidFill>
              </a:rPr>
              <a:t>) Forensic analysis</a:t>
            </a:r>
            <a:r>
              <a:rPr lang="en-US" sz="1600" dirty="0" smtClean="0"/>
              <a:t>--has the meaning assigned by Code of Criminal Procedure, Article 38.35. </a:t>
            </a:r>
            <a:r>
              <a:rPr lang="en-US" sz="1600" dirty="0" smtClean="0">
                <a:solidFill>
                  <a:srgbClr val="FFFF00"/>
                </a:solidFill>
              </a:rPr>
              <a:t>The term does not include</a:t>
            </a:r>
            <a:r>
              <a:rPr lang="en-US" sz="1600" dirty="0" smtClean="0"/>
              <a:t>: </a:t>
            </a:r>
          </a:p>
          <a:p>
            <a:pPr marL="548640" indent="-411480" fontAlgn="auto">
              <a:spcAft>
                <a:spcPts val="0"/>
              </a:spcAft>
              <a:buClr>
                <a:schemeClr val="tx1">
                  <a:shade val="95000"/>
                </a:schemeClr>
              </a:buClr>
              <a:buFont typeface="Wingdings 2"/>
              <a:buNone/>
              <a:defRPr/>
            </a:pPr>
            <a:r>
              <a:rPr lang="en-US" sz="1600" dirty="0" smtClean="0"/>
              <a:t>    (A) an expert examination or test excluded under Code of Criminal Procedure, Article 38.35, subsection (a)(1); </a:t>
            </a:r>
          </a:p>
          <a:p>
            <a:pPr marL="548640" indent="-411480" fontAlgn="auto">
              <a:spcAft>
                <a:spcPts val="0"/>
              </a:spcAft>
              <a:buClr>
                <a:schemeClr val="tx1">
                  <a:shade val="95000"/>
                </a:schemeClr>
              </a:buClr>
              <a:buFont typeface="Wingdings 2"/>
              <a:buNone/>
              <a:defRPr/>
            </a:pPr>
            <a:r>
              <a:rPr lang="en-US" sz="1600" dirty="0" smtClean="0"/>
              <a:t>    (B) an expert examination or test conducted principally for the purpose of scientific research, medical practice, civil or administrative litigation, or other purpose unrelated to determining the connection of physical evidence to a criminal action; </a:t>
            </a:r>
          </a:p>
          <a:p>
            <a:pPr marL="548640" indent="-411480" fontAlgn="auto">
              <a:spcAft>
                <a:spcPts val="0"/>
              </a:spcAft>
              <a:buClr>
                <a:schemeClr val="tx1">
                  <a:shade val="95000"/>
                </a:schemeClr>
              </a:buClr>
              <a:buFont typeface="Wingdings 2"/>
              <a:buNone/>
              <a:defRPr/>
            </a:pPr>
            <a:r>
              <a:rPr lang="en-US" sz="1600" dirty="0" smtClean="0"/>
              <a:t>    (C) the location, identification, collection, or preservation of physical evidence by laboratory or investigative personnel unless the activity is integral to an expert examination or test; or </a:t>
            </a:r>
          </a:p>
          <a:p>
            <a:pPr marL="548640" indent="-411480" fontAlgn="auto">
              <a:spcAft>
                <a:spcPts val="0"/>
              </a:spcAft>
              <a:buClr>
                <a:schemeClr val="tx1">
                  <a:shade val="95000"/>
                </a:schemeClr>
              </a:buClr>
              <a:buFont typeface="Wingdings 2"/>
              <a:buNone/>
              <a:defRPr/>
            </a:pPr>
            <a:r>
              <a:rPr lang="en-US" sz="1600" dirty="0" smtClean="0"/>
              <a:t>    (D) field, spot, screening, or other presumptive testing unless the activity is integral to an expert examination or test for which an expert opinion is rendered. </a:t>
            </a:r>
            <a:endParaRPr lang="en-US" sz="1600" dirty="0"/>
          </a:p>
        </p:txBody>
      </p:sp>
      <p:pic>
        <p:nvPicPr>
          <p:cNvPr id="4" name="Picture 2" descr="H:\LESD - lab 1009.JPG"/>
          <p:cNvPicPr>
            <a:picLocks noChangeAspect="1" noChangeArrowheads="1"/>
          </p:cNvPicPr>
          <p:nvPr/>
        </p:nvPicPr>
        <p:blipFill>
          <a:blip r:embed="rId6" cstate="print"/>
          <a:srcRect/>
          <a:stretch>
            <a:fillRect/>
          </a:stretch>
        </p:blipFill>
        <p:spPr bwMode="auto">
          <a:xfrm>
            <a:off x="304800" y="152400"/>
            <a:ext cx="1409700" cy="1600200"/>
          </a:xfrm>
          <a:prstGeom prst="rect">
            <a:avLst/>
          </a:prstGeom>
          <a:noFill/>
          <a:effectLst>
            <a:softEdge rad="63500"/>
          </a:effectLst>
        </p:spPr>
      </p:pic>
      <p:pic>
        <p:nvPicPr>
          <p:cNvPr id="5" name="Picture 2" descr="H:\LESD - lab 1009.JPG"/>
          <p:cNvPicPr>
            <a:picLocks noChangeAspect="1" noChangeArrowheads="1"/>
          </p:cNvPicPr>
          <p:nvPr/>
        </p:nvPicPr>
        <p:blipFill>
          <a:blip r:embed="rId6" cstate="print"/>
          <a:srcRect/>
          <a:stretch>
            <a:fillRect/>
          </a:stretch>
        </p:blipFill>
        <p:spPr bwMode="auto">
          <a:xfrm>
            <a:off x="7391400" y="152400"/>
            <a:ext cx="1409700" cy="1600200"/>
          </a:xfrm>
          <a:prstGeom prst="rect">
            <a:avLst/>
          </a:prstGeom>
          <a:noFill/>
          <a:effectLst>
            <a:softEdge rad="63500"/>
          </a:effectLst>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22030" y="685800"/>
            <a:ext cx="8229600" cy="1295400"/>
          </a:xfrm>
        </p:spPr>
        <p:txBody>
          <a:bodyPr>
            <a:normAutofit fontScale="90000"/>
          </a:bodyPr>
          <a:lstStyle/>
          <a:p>
            <a:pPr fontAlgn="auto">
              <a:spcAft>
                <a:spcPts val="0"/>
              </a:spcAft>
              <a:defRPr/>
            </a:pPr>
            <a:r>
              <a:rPr lang="en-US" sz="3200" dirty="0" smtClean="0"/>
              <a:t>Rule §28.147 Disciplines, Procedures exempt from Statutory DPS Accreditation</a:t>
            </a:r>
            <a:endParaRPr lang="en-US" sz="3200" dirty="0"/>
          </a:p>
        </p:txBody>
      </p:sp>
      <p:sp>
        <p:nvSpPr>
          <p:cNvPr id="3" name="Subtitle 2"/>
          <p:cNvSpPr>
            <a:spLocks noGrp="1"/>
          </p:cNvSpPr>
          <p:nvPr>
            <p:ph type="subTitle" idx="1"/>
          </p:nvPr>
        </p:nvSpPr>
        <p:spPr>
          <a:xfrm>
            <a:off x="685800" y="2209800"/>
            <a:ext cx="7696200" cy="4038600"/>
          </a:xfrm>
        </p:spPr>
        <p:txBody>
          <a:bodyPr>
            <a:normAutofit fontScale="77500" lnSpcReduction="20000"/>
          </a:bodyPr>
          <a:lstStyle/>
          <a:p>
            <a:pPr marL="514350" indent="-514350" fontAlgn="auto">
              <a:spcAft>
                <a:spcPts val="0"/>
              </a:spcAft>
              <a:buClr>
                <a:schemeClr val="tx1">
                  <a:shade val="95000"/>
                </a:schemeClr>
              </a:buClr>
              <a:buFont typeface="Wingdings 2"/>
              <a:buAutoNum type="arabicParenBoth"/>
              <a:defRPr/>
            </a:pPr>
            <a:r>
              <a:rPr lang="en-US" dirty="0" smtClean="0">
                <a:latin typeface="Times New Roman" pitchFamily="18" charset="0"/>
                <a:cs typeface="Times New Roman" pitchFamily="18" charset="0"/>
              </a:rPr>
              <a:t>sexual assault examination of the person;</a:t>
            </a:r>
          </a:p>
          <a:p>
            <a:pPr marL="514350" indent="-514350" fontAlgn="auto">
              <a:spcAft>
                <a:spcPts val="0"/>
              </a:spcAft>
              <a:buClr>
                <a:schemeClr val="tx1">
                  <a:shade val="95000"/>
                </a:schemeClr>
              </a:buClr>
              <a:buFont typeface="Wingdings 2"/>
              <a:buAutoNum type="arabicParenBoth"/>
              <a:defRPr/>
            </a:pPr>
            <a:r>
              <a:rPr lang="en-US" dirty="0" smtClean="0">
                <a:latin typeface="Times New Roman" pitchFamily="18" charset="0"/>
                <a:cs typeface="Times New Roman" pitchFamily="18" charset="0"/>
              </a:rPr>
              <a:t>forensic anthropology, entomology, or botany;</a:t>
            </a:r>
          </a:p>
          <a:p>
            <a:pPr marL="514350" indent="-514350" fontAlgn="auto">
              <a:spcAft>
                <a:spcPts val="0"/>
              </a:spcAft>
              <a:buClr>
                <a:schemeClr val="tx1">
                  <a:shade val="95000"/>
                </a:schemeClr>
              </a:buClr>
              <a:buFont typeface="Wingdings 2"/>
              <a:buAutoNum type="arabicParenBoth"/>
              <a:defRPr/>
            </a:pPr>
            <a:r>
              <a:rPr lang="en-US" dirty="0" smtClean="0">
                <a:latin typeface="Times New Roman" pitchFamily="18" charset="0"/>
                <a:cs typeface="Times New Roman" pitchFamily="18" charset="0"/>
              </a:rPr>
              <a:t>environmental testing;</a:t>
            </a:r>
          </a:p>
          <a:p>
            <a:pPr marL="514350" indent="-514350" fontAlgn="auto">
              <a:spcAft>
                <a:spcPts val="0"/>
              </a:spcAft>
              <a:buClr>
                <a:schemeClr val="tx1">
                  <a:shade val="95000"/>
                </a:schemeClr>
              </a:buClr>
              <a:buFont typeface="Wingdings 2"/>
              <a:buAutoNum type="arabicParenBoth"/>
              <a:defRPr/>
            </a:pPr>
            <a:r>
              <a:rPr lang="en-US" dirty="0" smtClean="0">
                <a:latin typeface="Times New Roman" pitchFamily="18" charset="0"/>
                <a:cs typeface="Times New Roman" pitchFamily="18" charset="0"/>
              </a:rPr>
              <a:t>facial or traffic accident reconstruction;</a:t>
            </a:r>
          </a:p>
          <a:p>
            <a:pPr marL="514350" indent="-514350" fontAlgn="auto">
              <a:spcAft>
                <a:spcPts val="0"/>
              </a:spcAft>
              <a:buClr>
                <a:schemeClr val="tx1">
                  <a:shade val="95000"/>
                </a:schemeClr>
              </a:buClr>
              <a:buFont typeface="Wingdings 2"/>
              <a:buAutoNum type="arabicParenBoth"/>
              <a:defRPr/>
            </a:pPr>
            <a:r>
              <a:rPr lang="en-US" dirty="0" smtClean="0">
                <a:latin typeface="Times New Roman" pitchFamily="18" charset="0"/>
                <a:cs typeface="Times New Roman" pitchFamily="18" charset="0"/>
              </a:rPr>
              <a:t>serial number restoration;</a:t>
            </a:r>
          </a:p>
          <a:p>
            <a:pPr marL="514350" indent="-514350" fontAlgn="auto">
              <a:spcAft>
                <a:spcPts val="0"/>
              </a:spcAft>
              <a:buClr>
                <a:schemeClr val="tx1">
                  <a:shade val="95000"/>
                </a:schemeClr>
              </a:buClr>
              <a:buFont typeface="Wingdings 2"/>
              <a:buAutoNum type="arabicParenBoth"/>
              <a:defRPr/>
            </a:pPr>
            <a:r>
              <a:rPr lang="en-US" dirty="0" smtClean="0">
                <a:latin typeface="Times New Roman" pitchFamily="18" charset="0"/>
                <a:cs typeface="Times New Roman" pitchFamily="18" charset="0"/>
              </a:rPr>
              <a:t>polygraph examination;</a:t>
            </a:r>
          </a:p>
          <a:p>
            <a:pPr marL="514350" indent="-514350" fontAlgn="auto">
              <a:spcAft>
                <a:spcPts val="0"/>
              </a:spcAft>
              <a:buClr>
                <a:schemeClr val="tx1">
                  <a:shade val="95000"/>
                </a:schemeClr>
              </a:buClr>
              <a:buFont typeface="Wingdings 2"/>
              <a:buAutoNum type="arabicParenBoth"/>
              <a:defRPr/>
            </a:pPr>
            <a:r>
              <a:rPr lang="en-US" dirty="0" smtClean="0">
                <a:latin typeface="Times New Roman" pitchFamily="18" charset="0"/>
                <a:cs typeface="Times New Roman" pitchFamily="18" charset="0"/>
              </a:rPr>
              <a:t>voice stress, voiceprint, or similar voice analysis;</a:t>
            </a:r>
          </a:p>
          <a:p>
            <a:pPr marL="514350" indent="-514350" fontAlgn="auto">
              <a:spcAft>
                <a:spcPts val="0"/>
              </a:spcAft>
              <a:buClr>
                <a:schemeClr val="tx1">
                  <a:shade val="95000"/>
                </a:schemeClr>
              </a:buClr>
              <a:buFont typeface="Wingdings 2"/>
              <a:buAutoNum type="arabicParenBoth"/>
              <a:defRPr/>
            </a:pPr>
            <a:r>
              <a:rPr lang="en-US" dirty="0" smtClean="0">
                <a:latin typeface="Times New Roman" pitchFamily="18" charset="0"/>
                <a:cs typeface="Times New Roman" pitchFamily="18" charset="0"/>
              </a:rPr>
              <a:t>forensic hypnosis;</a:t>
            </a:r>
          </a:p>
          <a:p>
            <a:pPr marL="514350" indent="-514350" fontAlgn="auto">
              <a:spcAft>
                <a:spcPts val="0"/>
              </a:spcAft>
              <a:buClr>
                <a:schemeClr val="tx1">
                  <a:shade val="95000"/>
                </a:schemeClr>
              </a:buClr>
              <a:buFont typeface="Wingdings 2"/>
              <a:buAutoNum type="arabicParenBoth"/>
              <a:defRPr/>
            </a:pPr>
            <a:r>
              <a:rPr lang="en-US" dirty="0" smtClean="0">
                <a:latin typeface="Times New Roman" pitchFamily="18" charset="0"/>
                <a:cs typeface="Times New Roman" pitchFamily="18" charset="0"/>
              </a:rPr>
              <a:t>statement analysis;</a:t>
            </a:r>
          </a:p>
          <a:p>
            <a:pPr marL="514350" indent="-514350" fontAlgn="auto">
              <a:spcAft>
                <a:spcPts val="0"/>
              </a:spcAft>
              <a:buClr>
                <a:schemeClr val="tx1">
                  <a:shade val="95000"/>
                </a:schemeClr>
              </a:buClr>
              <a:buFont typeface="Wingdings 2"/>
              <a:buAutoNum type="arabicParenBoth"/>
              <a:defRPr/>
            </a:pPr>
            <a:r>
              <a:rPr lang="en-US" dirty="0" smtClean="0">
                <a:latin typeface="Times New Roman" pitchFamily="18" charset="0"/>
                <a:cs typeface="Times New Roman" pitchFamily="18" charset="0"/>
              </a:rPr>
              <a:t>profiling; or</a:t>
            </a:r>
          </a:p>
          <a:p>
            <a:pPr marL="514350" indent="-514350" fontAlgn="auto">
              <a:spcAft>
                <a:spcPts val="0"/>
              </a:spcAft>
              <a:buClr>
                <a:schemeClr val="tx1">
                  <a:shade val="95000"/>
                </a:schemeClr>
              </a:buClr>
              <a:buFont typeface="Wingdings 2"/>
              <a:buAutoNum type="arabicParenBoth"/>
              <a:defRPr/>
            </a:pPr>
            <a:r>
              <a:rPr lang="en-US" dirty="0" smtClean="0">
                <a:latin typeface="Times New Roman" pitchFamily="18" charset="0"/>
                <a:cs typeface="Times New Roman" pitchFamily="18" charset="0"/>
              </a:rPr>
              <a:t>other discipline or </a:t>
            </a:r>
            <a:r>
              <a:rPr lang="en-US" dirty="0" err="1" smtClean="0">
                <a:latin typeface="Times New Roman" pitchFamily="18" charset="0"/>
                <a:cs typeface="Times New Roman" pitchFamily="18" charset="0"/>
              </a:rPr>
              <a:t>subdiscipline</a:t>
            </a:r>
            <a:r>
              <a:rPr lang="en-US" dirty="0" smtClean="0">
                <a:latin typeface="Times New Roman" pitchFamily="18" charset="0"/>
                <a:cs typeface="Times New Roman" pitchFamily="18" charset="0"/>
              </a:rPr>
              <a:t> so determined by the director.</a:t>
            </a:r>
          </a:p>
          <a:p>
            <a:pPr marL="514350" indent="-514350" fontAlgn="auto">
              <a:spcAft>
                <a:spcPts val="0"/>
              </a:spcAft>
              <a:buClr>
                <a:schemeClr val="tx1">
                  <a:shade val="95000"/>
                </a:schemeClr>
              </a:buClr>
              <a:buFont typeface="Wingdings 2"/>
              <a:buNone/>
              <a:defRPr/>
            </a:pPr>
            <a:endParaRPr lang="en-US" dirty="0">
              <a:latin typeface="Times New Roman" pitchFamily="18" charset="0"/>
              <a:cs typeface="Times New Roman" pitchFamily="18" charset="0"/>
            </a:endParaRPr>
          </a:p>
        </p:txBody>
      </p:sp>
      <p:pic>
        <p:nvPicPr>
          <p:cNvPr id="4" name="Picture 2" descr="H:\LESD - lab 1009.JPG"/>
          <p:cNvPicPr>
            <a:picLocks noChangeAspect="1" noChangeArrowheads="1"/>
          </p:cNvPicPr>
          <p:nvPr/>
        </p:nvPicPr>
        <p:blipFill>
          <a:blip r:embed="rId2" cstate="print"/>
          <a:srcRect/>
          <a:stretch>
            <a:fillRect/>
          </a:stretch>
        </p:blipFill>
        <p:spPr bwMode="auto">
          <a:xfrm>
            <a:off x="76200" y="1219200"/>
            <a:ext cx="1409700" cy="1707239"/>
          </a:xfrm>
          <a:prstGeom prst="rect">
            <a:avLst/>
          </a:prstGeom>
          <a:noFill/>
          <a:effectLst>
            <a:softEdge rad="63500"/>
          </a:effectLst>
        </p:spPr>
      </p:pic>
      <p:pic>
        <p:nvPicPr>
          <p:cNvPr id="5" name="Picture 2" descr="H:\LESD - lab 1009.JPG"/>
          <p:cNvPicPr>
            <a:picLocks noChangeAspect="1" noChangeArrowheads="1"/>
          </p:cNvPicPr>
          <p:nvPr/>
        </p:nvPicPr>
        <p:blipFill>
          <a:blip r:embed="rId2" cstate="print"/>
          <a:srcRect/>
          <a:stretch>
            <a:fillRect/>
          </a:stretch>
        </p:blipFill>
        <p:spPr bwMode="auto">
          <a:xfrm>
            <a:off x="7620000" y="1219200"/>
            <a:ext cx="1409700" cy="1707239"/>
          </a:xfrm>
          <a:prstGeom prst="rect">
            <a:avLst/>
          </a:prstGeom>
          <a:noFill/>
          <a:effectLst>
            <a:softEdge rad="63500"/>
          </a:effectLst>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22030" y="381000"/>
            <a:ext cx="8229600" cy="1371600"/>
          </a:xfrm>
        </p:spPr>
        <p:txBody>
          <a:bodyPr>
            <a:normAutofit fontScale="90000"/>
          </a:bodyPr>
          <a:lstStyle/>
          <a:p>
            <a:pPr fontAlgn="auto">
              <a:spcAft>
                <a:spcPts val="0"/>
              </a:spcAft>
              <a:defRPr/>
            </a:pPr>
            <a:r>
              <a:rPr lang="en-US" sz="3200" dirty="0" smtClean="0"/>
              <a:t>Rule §28.145 </a:t>
            </a:r>
            <a:br>
              <a:rPr lang="en-US" sz="3200" dirty="0" smtClean="0"/>
            </a:br>
            <a:r>
              <a:rPr lang="en-US" sz="3200" dirty="0" smtClean="0"/>
              <a:t>Disciplines Subject to DPS Accreditation</a:t>
            </a:r>
            <a:endParaRPr lang="en-US" sz="3200" dirty="0"/>
          </a:p>
        </p:txBody>
      </p:sp>
      <p:sp>
        <p:nvSpPr>
          <p:cNvPr id="3" name="Subtitle 2"/>
          <p:cNvSpPr>
            <a:spLocks noGrp="1"/>
          </p:cNvSpPr>
          <p:nvPr>
            <p:ph type="subTitle" idx="1"/>
          </p:nvPr>
        </p:nvSpPr>
        <p:spPr>
          <a:xfrm>
            <a:off x="1371600" y="2209800"/>
            <a:ext cx="6400800" cy="3200400"/>
          </a:xfrm>
        </p:spPr>
        <p:txBody>
          <a:bodyPr>
            <a:normAutofit lnSpcReduction="10000"/>
          </a:bodyPr>
          <a:lstStyle/>
          <a:p>
            <a:pPr marL="457200" indent="-457200" fontAlgn="auto">
              <a:spcAft>
                <a:spcPts val="0"/>
              </a:spcAft>
              <a:buClr>
                <a:schemeClr val="tx1">
                  <a:shade val="95000"/>
                </a:schemeClr>
              </a:buClr>
              <a:buFont typeface="Wingdings 2"/>
              <a:buAutoNum type="arabicParenBoth"/>
              <a:defRPr/>
            </a:pPr>
            <a:r>
              <a:rPr lang="en-US" sz="2400" dirty="0" smtClean="0">
                <a:latin typeface="Times New Roman" pitchFamily="18" charset="0"/>
                <a:cs typeface="Times New Roman" pitchFamily="18" charset="0"/>
              </a:rPr>
              <a:t>Controlled Substances;</a:t>
            </a:r>
          </a:p>
          <a:p>
            <a:pPr marL="457200" indent="-457200" fontAlgn="auto">
              <a:spcAft>
                <a:spcPts val="0"/>
              </a:spcAft>
              <a:buClr>
                <a:schemeClr val="tx1">
                  <a:shade val="95000"/>
                </a:schemeClr>
              </a:buClr>
              <a:buFont typeface="Wingdings 2"/>
              <a:buAutoNum type="arabicParenBoth"/>
              <a:defRPr/>
            </a:pPr>
            <a:r>
              <a:rPr lang="en-US" sz="2400" dirty="0" smtClean="0">
                <a:latin typeface="Times New Roman" pitchFamily="18" charset="0"/>
                <a:cs typeface="Times New Roman" pitchFamily="18" charset="0"/>
              </a:rPr>
              <a:t>Toxicology;</a:t>
            </a:r>
          </a:p>
          <a:p>
            <a:pPr marL="457200" indent="-457200" fontAlgn="auto">
              <a:spcAft>
                <a:spcPts val="0"/>
              </a:spcAft>
              <a:buClr>
                <a:schemeClr val="tx1">
                  <a:shade val="95000"/>
                </a:schemeClr>
              </a:buClr>
              <a:buFont typeface="Wingdings 2"/>
              <a:buAutoNum type="arabicParenBoth"/>
              <a:defRPr/>
            </a:pPr>
            <a:r>
              <a:rPr lang="en-US" sz="2400" dirty="0" smtClean="0">
                <a:latin typeface="Times New Roman" pitchFamily="18" charset="0"/>
                <a:cs typeface="Times New Roman" pitchFamily="18" charset="0"/>
              </a:rPr>
              <a:t>Biology;</a:t>
            </a:r>
          </a:p>
          <a:p>
            <a:pPr marL="457200" indent="-457200" fontAlgn="auto">
              <a:spcAft>
                <a:spcPts val="0"/>
              </a:spcAft>
              <a:buClr>
                <a:schemeClr val="tx1">
                  <a:shade val="95000"/>
                </a:schemeClr>
              </a:buClr>
              <a:buFont typeface="Wingdings 2"/>
              <a:buAutoNum type="arabicParenBoth"/>
              <a:defRPr/>
            </a:pPr>
            <a:r>
              <a:rPr lang="en-US" sz="2400" dirty="0" smtClean="0">
                <a:latin typeface="Times New Roman" pitchFamily="18" charset="0"/>
                <a:cs typeface="Times New Roman" pitchFamily="18" charset="0"/>
              </a:rPr>
              <a:t>Firearms/</a:t>
            </a:r>
            <a:r>
              <a:rPr lang="en-US" sz="2400" dirty="0" err="1" smtClean="0">
                <a:latin typeface="Times New Roman" pitchFamily="18" charset="0"/>
                <a:cs typeface="Times New Roman" pitchFamily="18" charset="0"/>
              </a:rPr>
              <a:t>Toolmark</a:t>
            </a:r>
            <a:r>
              <a:rPr lang="en-US" sz="2400" dirty="0" smtClean="0">
                <a:latin typeface="Times New Roman" pitchFamily="18" charset="0"/>
                <a:cs typeface="Times New Roman" pitchFamily="18" charset="0"/>
              </a:rPr>
              <a:t>;</a:t>
            </a:r>
          </a:p>
          <a:p>
            <a:pPr marL="457200" indent="-457200" fontAlgn="auto">
              <a:spcAft>
                <a:spcPts val="0"/>
              </a:spcAft>
              <a:buClr>
                <a:schemeClr val="tx1">
                  <a:shade val="95000"/>
                </a:schemeClr>
              </a:buClr>
              <a:buFont typeface="Wingdings 2"/>
              <a:buAutoNum type="arabicParenBoth"/>
              <a:defRPr/>
            </a:pPr>
            <a:r>
              <a:rPr lang="en-US" sz="2400" dirty="0" smtClean="0">
                <a:latin typeface="Times New Roman" pitchFamily="18" charset="0"/>
                <a:cs typeface="Times New Roman" pitchFamily="18" charset="0"/>
              </a:rPr>
              <a:t>Questioned Documents;</a:t>
            </a:r>
          </a:p>
          <a:p>
            <a:pPr marL="457200" indent="-457200" fontAlgn="auto">
              <a:spcAft>
                <a:spcPts val="0"/>
              </a:spcAft>
              <a:buClr>
                <a:schemeClr val="tx1">
                  <a:shade val="95000"/>
                </a:schemeClr>
              </a:buClr>
              <a:buFont typeface="Wingdings 2"/>
              <a:buAutoNum type="arabicParenBoth"/>
              <a:defRPr/>
            </a:pPr>
            <a:r>
              <a:rPr lang="en-US" sz="2400" dirty="0" smtClean="0">
                <a:latin typeface="Times New Roman" pitchFamily="18" charset="0"/>
                <a:cs typeface="Times New Roman" pitchFamily="18" charset="0"/>
              </a:rPr>
              <a:t>Trace Evidence; or</a:t>
            </a:r>
          </a:p>
          <a:p>
            <a:pPr marL="457200" indent="-457200" fontAlgn="auto">
              <a:spcAft>
                <a:spcPts val="0"/>
              </a:spcAft>
              <a:buClr>
                <a:schemeClr val="tx1">
                  <a:shade val="95000"/>
                </a:schemeClr>
              </a:buClr>
              <a:buFont typeface="Wingdings 2"/>
              <a:buAutoNum type="arabicParenBoth"/>
              <a:defRPr/>
            </a:pPr>
            <a:r>
              <a:rPr lang="en-US" sz="2400" dirty="0" smtClean="0">
                <a:latin typeface="Times New Roman" pitchFamily="18" charset="0"/>
                <a:cs typeface="Times New Roman" pitchFamily="18" charset="0"/>
              </a:rPr>
              <a:t>Other discipline if approved by a recognized accrediting body and the director.</a:t>
            </a:r>
            <a:endParaRPr lang="en-US" sz="2400" dirty="0">
              <a:latin typeface="Times New Roman" pitchFamily="18" charset="0"/>
              <a:cs typeface="Times New Roman" pitchFamily="18" charset="0"/>
            </a:endParaRPr>
          </a:p>
        </p:txBody>
      </p:sp>
      <p:pic>
        <p:nvPicPr>
          <p:cNvPr id="1026" name="Picture 2" descr="H:\LESD - lab 1009.JPG"/>
          <p:cNvPicPr>
            <a:picLocks noChangeAspect="1" noChangeArrowheads="1"/>
          </p:cNvPicPr>
          <p:nvPr/>
        </p:nvPicPr>
        <p:blipFill>
          <a:blip r:embed="rId2" cstate="print"/>
          <a:srcRect/>
          <a:stretch>
            <a:fillRect/>
          </a:stretch>
        </p:blipFill>
        <p:spPr bwMode="auto">
          <a:xfrm>
            <a:off x="228600" y="152400"/>
            <a:ext cx="1409700" cy="1707239"/>
          </a:xfrm>
          <a:prstGeom prst="rect">
            <a:avLst/>
          </a:prstGeom>
          <a:noFill/>
          <a:effectLst>
            <a:softEdge rad="63500"/>
          </a:effectLst>
        </p:spPr>
      </p:pic>
      <p:pic>
        <p:nvPicPr>
          <p:cNvPr id="5" name="Picture 2" descr="H:\LESD - lab 1009.JPG"/>
          <p:cNvPicPr>
            <a:picLocks noChangeAspect="1" noChangeArrowheads="1"/>
          </p:cNvPicPr>
          <p:nvPr/>
        </p:nvPicPr>
        <p:blipFill>
          <a:blip r:embed="rId2" cstate="print"/>
          <a:srcRect/>
          <a:stretch>
            <a:fillRect/>
          </a:stretch>
        </p:blipFill>
        <p:spPr bwMode="auto">
          <a:xfrm>
            <a:off x="7467600" y="228600"/>
            <a:ext cx="1409700" cy="1707239"/>
          </a:xfrm>
          <a:prstGeom prst="rect">
            <a:avLst/>
          </a:prstGeom>
          <a:noFill/>
          <a:effectLst>
            <a:softEdge rad="63500"/>
          </a:effectLst>
        </p:spPr>
      </p:pic>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ex">
  <a:themeElements>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Apex">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304</TotalTime>
  <Words>1096</Words>
  <Application>Microsoft Office PowerPoint</Application>
  <PresentationFormat>On-screen Show (4:3)</PresentationFormat>
  <Paragraphs>108</Paragraphs>
  <Slides>11</Slides>
  <Notes>0</Notes>
  <HiddenSlides>0</HiddenSlides>
  <MMClips>0</MMClips>
  <ScaleCrop>false</ScaleCrop>
  <HeadingPairs>
    <vt:vector size="6" baseType="variant">
      <vt:variant>
        <vt:lpstr>Fonts Used</vt:lpstr>
      </vt:variant>
      <vt:variant>
        <vt:i4>8</vt:i4>
      </vt:variant>
      <vt:variant>
        <vt:lpstr>Design Template</vt:lpstr>
      </vt:variant>
      <vt:variant>
        <vt:i4>2</vt:i4>
      </vt:variant>
      <vt:variant>
        <vt:lpstr>Slide Titles</vt:lpstr>
      </vt:variant>
      <vt:variant>
        <vt:i4>11</vt:i4>
      </vt:variant>
    </vt:vector>
  </HeadingPairs>
  <TitlesOfParts>
    <vt:vector size="21" baseType="lpstr">
      <vt:lpstr>Book Antiqua</vt:lpstr>
      <vt:lpstr>Arial</vt:lpstr>
      <vt:lpstr>Lucida Sans</vt:lpstr>
      <vt:lpstr>Wingdings 2</vt:lpstr>
      <vt:lpstr>Wingdings</vt:lpstr>
      <vt:lpstr>Wingdings 3</vt:lpstr>
      <vt:lpstr>Calibri</vt:lpstr>
      <vt:lpstr>Times New Roman</vt:lpstr>
      <vt:lpstr>Apex</vt:lpstr>
      <vt:lpstr>Apex</vt:lpstr>
      <vt:lpstr>Slide 1</vt:lpstr>
      <vt:lpstr>Slide 2</vt:lpstr>
      <vt:lpstr>Slide 3</vt:lpstr>
      <vt:lpstr>Slide 4</vt:lpstr>
      <vt:lpstr>Slide 5</vt:lpstr>
      <vt:lpstr>Slide 6</vt:lpstr>
      <vt:lpstr>Slide 7</vt:lpstr>
      <vt:lpstr>Slide 8</vt:lpstr>
      <vt:lpstr>Slide 9</vt:lpstr>
      <vt:lpstr>Slide 10</vt:lpstr>
      <vt:lpstr>Slide 11</vt:lpstr>
    </vt:vector>
  </TitlesOfParts>
  <Company>TXDPS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Art. 38.35. Forensic Analysis of Evidence; Admissibility.</dc:title>
  <dc:creator>Patty Parker</dc:creator>
  <cp:lastModifiedBy>KBetts</cp:lastModifiedBy>
  <cp:revision>66</cp:revision>
  <dcterms:created xsi:type="dcterms:W3CDTF">2010-06-16T20:16:54Z</dcterms:created>
  <dcterms:modified xsi:type="dcterms:W3CDTF">2010-10-05T18:04:30Z</dcterms:modified>
</cp:coreProperties>
</file>